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5"/>
  </p:notesMasterIdLst>
  <p:sldIdLst>
    <p:sldId id="270" r:id="rId5"/>
    <p:sldId id="291" r:id="rId6"/>
    <p:sldId id="293" r:id="rId7"/>
    <p:sldId id="292" r:id="rId8"/>
    <p:sldId id="264" r:id="rId9"/>
    <p:sldId id="307" r:id="rId10"/>
    <p:sldId id="294" r:id="rId11"/>
    <p:sldId id="295" r:id="rId12"/>
    <p:sldId id="297" r:id="rId13"/>
    <p:sldId id="298" r:id="rId14"/>
    <p:sldId id="299" r:id="rId15"/>
    <p:sldId id="300" r:id="rId16"/>
    <p:sldId id="301" r:id="rId17"/>
    <p:sldId id="302" r:id="rId18"/>
    <p:sldId id="304" r:id="rId19"/>
    <p:sldId id="303" r:id="rId20"/>
    <p:sldId id="305" r:id="rId21"/>
    <p:sldId id="306" r:id="rId22"/>
    <p:sldId id="309" r:id="rId23"/>
    <p:sldId id="30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DDE0E0"/>
    <a:srgbClr val="FFE181"/>
    <a:srgbClr val="FFFEF3"/>
    <a:srgbClr val="131418"/>
    <a:srgbClr val="F8F8F8"/>
    <a:srgbClr val="B2C2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2F5570-79EB-4F9E-A2E0-D0D8D44283D2}" v="138" dt="2018-12-16T13:31:05.0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55" autoAdjust="0"/>
    <p:restoredTop sz="94574" autoAdjust="0"/>
  </p:normalViewPr>
  <p:slideViewPr>
    <p:cSldViewPr snapToGrid="0">
      <p:cViewPr varScale="1">
        <p:scale>
          <a:sx n="57" d="100"/>
          <a:sy n="57" d="100"/>
        </p:scale>
        <p:origin x="40" y="2328"/>
      </p:cViewPr>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D28DB0-09F6-4366-A211-0FA9A757C8BD}" type="datetimeFigureOut">
              <a:rPr lang="en-ZA" smtClean="0"/>
              <a:t>2018/12/16</a:t>
            </a:fld>
            <a:endParaRPr lang="en-Z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CE8F5-1341-475C-BF40-2E24D91E8058}" type="slidenum">
              <a:rPr lang="en-ZA" smtClean="0"/>
              <a:t>‹#›</a:t>
            </a:fld>
            <a:endParaRPr lang="en-ZA" dirty="0"/>
          </a:p>
        </p:txBody>
      </p:sp>
    </p:spTree>
    <p:extLst>
      <p:ext uri="{BB962C8B-B14F-4D97-AF65-F5344CB8AC3E}">
        <p14:creationId xmlns:p14="http://schemas.microsoft.com/office/powerpoint/2010/main" val="906497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F63C6AD2-C991-4548-924C-6CC660667895}"/>
              </a:ext>
            </a:extLst>
          </p:cNvPr>
          <p:cNvSpPr/>
          <p:nvPr userDrawn="1"/>
        </p:nvSpPr>
        <p:spPr>
          <a:xfrm>
            <a:off x="0" y="4837454"/>
            <a:ext cx="12192000" cy="20247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Picture Placeholder 9">
            <a:extLst>
              <a:ext uri="{FF2B5EF4-FFF2-40B4-BE49-F238E27FC236}">
                <a16:creationId xmlns:a16="http://schemas.microsoft.com/office/drawing/2014/main" id="{140927D5-AE1A-4ABD-BD8F-2F78723FF0D6}"/>
              </a:ext>
            </a:extLst>
          </p:cNvPr>
          <p:cNvSpPr>
            <a:spLocks noGrp="1"/>
          </p:cNvSpPr>
          <p:nvPr userDrawn="1">
            <p:ph type="pic" sz="quarter" idx="10" hasCustomPrompt="1"/>
          </p:nvPr>
        </p:nvSpPr>
        <p:spPr>
          <a:xfrm>
            <a:off x="0" y="1"/>
            <a:ext cx="12191999" cy="4837454"/>
          </a:xfrm>
          <a:solidFill>
            <a:schemeClr val="bg1">
              <a:lumMod val="95000"/>
            </a:schemeClr>
          </a:solidFill>
        </p:spPr>
        <p:txBody>
          <a:bodyPr lIns="360000" tIns="360000" anchor="t"/>
          <a:lstStyle>
            <a:lvl1pPr marL="0" indent="0" algn="l">
              <a:buNone/>
              <a:defRPr sz="1600" i="1">
                <a:latin typeface="Times New Roman" panose="02020603050405020304" pitchFamily="18" charset="0"/>
                <a:cs typeface="Times New Roman" panose="02020603050405020304" pitchFamily="18" charset="0"/>
              </a:defRPr>
            </a:lvl1pPr>
          </a:lstStyle>
          <a:p>
            <a:r>
              <a:rPr lang="en-ZA" dirty="0"/>
              <a:t>Insert or Drag and Drop your Image</a:t>
            </a:r>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p:nvPr>
        </p:nvSpPr>
        <p:spPr>
          <a:xfrm>
            <a:off x="617704" y="5211721"/>
            <a:ext cx="4371792" cy="1128778"/>
          </a:xfrm>
        </p:spPr>
        <p:txBody>
          <a:bodyPr anchor="b"/>
          <a:lstStyle>
            <a:lvl1pPr algn="l">
              <a:defRPr sz="4000"/>
            </a:lvl1pPr>
          </a:lstStyle>
          <a:p>
            <a:r>
              <a:rPr lang="en-US"/>
              <a:t>Click to edit Master title style</a:t>
            </a:r>
            <a:endParaRPr lang="en-ZA" dirty="0"/>
          </a:p>
        </p:txBody>
      </p:sp>
      <p:grpSp>
        <p:nvGrpSpPr>
          <p:cNvPr id="29" name="Group 28" title="Paper Picture Frame">
            <a:extLst>
              <a:ext uri="{FF2B5EF4-FFF2-40B4-BE49-F238E27FC236}">
                <a16:creationId xmlns:a16="http://schemas.microsoft.com/office/drawing/2014/main" id="{677AFB22-6742-41C4-82FB-C4AE9A030367}"/>
              </a:ext>
            </a:extLst>
          </p:cNvPr>
          <p:cNvGrpSpPr/>
          <p:nvPr userDrawn="1"/>
        </p:nvGrpSpPr>
        <p:grpSpPr>
          <a:xfrm rot="21295767">
            <a:off x="5213054" y="1125704"/>
            <a:ext cx="3474160" cy="4337342"/>
            <a:chOff x="4636201" y="-1745975"/>
            <a:chExt cx="3474160" cy="4337342"/>
          </a:xfrm>
        </p:grpSpPr>
        <p:sp>
          <p:nvSpPr>
            <p:cNvPr id="15" name="Parallelogram 14">
              <a:extLst>
                <a:ext uri="{FF2B5EF4-FFF2-40B4-BE49-F238E27FC236}">
                  <a16:creationId xmlns:a16="http://schemas.microsoft.com/office/drawing/2014/main" id="{AD8B2DCC-383E-4DE2-8D64-D0FDAAAFBD66}"/>
                </a:ext>
              </a:extLst>
            </p:cNvPr>
            <p:cNvSpPr/>
            <p:nvPr userDrawn="1"/>
          </p:nvSpPr>
          <p:spPr>
            <a:xfrm rot="5400000">
              <a:off x="4813604" y="-705389"/>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6" name="Rectangle: Rounded Corners 15">
              <a:extLst>
                <a:ext uri="{FF2B5EF4-FFF2-40B4-BE49-F238E27FC236}">
                  <a16:creationId xmlns:a16="http://schemas.microsoft.com/office/drawing/2014/main" id="{0BB3C4F0-6068-487E-B600-33DB85DB06FD}"/>
                </a:ext>
              </a:extLst>
            </p:cNvPr>
            <p:cNvSpPr/>
            <p:nvPr userDrawn="1"/>
          </p:nvSpPr>
          <p:spPr>
            <a:xfrm>
              <a:off x="4636201" y="-1745975"/>
              <a:ext cx="3220061"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18" name="Picture Placeholder 17">
            <a:extLst>
              <a:ext uri="{FF2B5EF4-FFF2-40B4-BE49-F238E27FC236}">
                <a16:creationId xmlns:a16="http://schemas.microsoft.com/office/drawing/2014/main" id="{F2D0CD35-6F93-431A-997D-F16BD6DEDEE6}"/>
              </a:ext>
            </a:extLst>
          </p:cNvPr>
          <p:cNvSpPr>
            <a:spLocks noGrp="1"/>
          </p:cNvSpPr>
          <p:nvPr userDrawn="1">
            <p:ph type="pic" sz="quarter" idx="11" hasCustomPrompt="1"/>
          </p:nvPr>
        </p:nvSpPr>
        <p:spPr>
          <a:xfrm rot="21295767">
            <a:off x="5415274" y="1374875"/>
            <a:ext cx="2736000" cy="2880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5461705" y="5313140"/>
            <a:ext cx="2178405" cy="112001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grpSp>
        <p:nvGrpSpPr>
          <p:cNvPr id="32" name="Group 31" title="Paper Picture Frame">
            <a:extLst>
              <a:ext uri="{FF2B5EF4-FFF2-40B4-BE49-F238E27FC236}">
                <a16:creationId xmlns:a16="http://schemas.microsoft.com/office/drawing/2014/main" id="{66FB9647-A9A4-4596-ABCF-E53AFFCAFB9F}"/>
              </a:ext>
            </a:extLst>
          </p:cNvPr>
          <p:cNvGrpSpPr/>
          <p:nvPr userDrawn="1"/>
        </p:nvGrpSpPr>
        <p:grpSpPr>
          <a:xfrm>
            <a:off x="8294018" y="401177"/>
            <a:ext cx="2847409" cy="3554872"/>
            <a:chOff x="12781483" y="-1318991"/>
            <a:chExt cx="3132150" cy="3910359"/>
          </a:xfrm>
        </p:grpSpPr>
        <p:sp>
          <p:nvSpPr>
            <p:cNvPr id="26" name="Parallelogram 25">
              <a:extLst>
                <a:ext uri="{FF2B5EF4-FFF2-40B4-BE49-F238E27FC236}">
                  <a16:creationId xmlns:a16="http://schemas.microsoft.com/office/drawing/2014/main" id="{D6736371-3F18-4CDB-9DA9-9261F0E208A2}"/>
                </a:ext>
              </a:extLst>
            </p:cNvPr>
            <p:cNvSpPr/>
            <p:nvPr userDrawn="1"/>
          </p:nvSpPr>
          <p:spPr>
            <a:xfrm rot="5400000">
              <a:off x="12941422" y="-380844"/>
              <a:ext cx="2903066" cy="3041357"/>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7" name="Rectangle: Rounded Corners 26">
              <a:extLst>
                <a:ext uri="{FF2B5EF4-FFF2-40B4-BE49-F238E27FC236}">
                  <a16:creationId xmlns:a16="http://schemas.microsoft.com/office/drawing/2014/main" id="{F9506654-1D1A-4961-B4A5-37A49D6CA565}"/>
                </a:ext>
              </a:extLst>
            </p:cNvPr>
            <p:cNvSpPr/>
            <p:nvPr userDrawn="1"/>
          </p:nvSpPr>
          <p:spPr>
            <a:xfrm>
              <a:off x="12781483" y="-1318991"/>
              <a:ext cx="2903066" cy="352540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22" name="Picture Placeholder 21">
            <a:extLst>
              <a:ext uri="{FF2B5EF4-FFF2-40B4-BE49-F238E27FC236}">
                <a16:creationId xmlns:a16="http://schemas.microsoft.com/office/drawing/2014/main" id="{9C367D40-BB87-4803-BDBA-AC460F1244D6}"/>
              </a:ext>
            </a:extLst>
          </p:cNvPr>
          <p:cNvSpPr>
            <a:spLocks noGrp="1"/>
          </p:cNvSpPr>
          <p:nvPr userDrawn="1">
            <p:ph type="pic" sz="quarter" idx="13" hasCustomPrompt="1"/>
          </p:nvPr>
        </p:nvSpPr>
        <p:spPr>
          <a:xfrm>
            <a:off x="8481972" y="577143"/>
            <a:ext cx="2242416" cy="2360438"/>
          </a:xfrm>
          <a:solidFill>
            <a:schemeClr val="tx1">
              <a:lumMod val="75000"/>
              <a:lumOff val="25000"/>
            </a:schemeClr>
          </a:solidFill>
          <a:effectLst>
            <a:innerShdw blurRad="25400" dist="12700" dir="13500000">
              <a:prstClr val="black">
                <a:alpha val="16000"/>
              </a:prstClr>
            </a:innerShdw>
          </a:effectLst>
        </p:spPr>
        <p:txBody>
          <a:bodyPr vert="horz" lIns="180000" tIns="0" rIns="180000" bIns="0" rtlCol="0" anchor="ctr">
            <a:noAutofit/>
          </a:bodyPr>
          <a:lstStyle>
            <a:lvl1pPr marL="0" indent="0" algn="ctr">
              <a:buNone/>
              <a:defRPr lang="en-ZA" sz="1600" i="1" dirty="0">
                <a:solidFill>
                  <a:schemeClr val="bg1"/>
                </a:solidFill>
                <a:latin typeface="Times New Roman" panose="02020603050405020304" pitchFamily="18" charset="0"/>
                <a:cs typeface="Times New Roman" panose="02020603050405020304" pitchFamily="18" charset="0"/>
              </a:defRPr>
            </a:lvl1pPr>
          </a:lstStyle>
          <a:p>
            <a:pPr marL="263525" lvl="0" indent="-263525" algn="ctr"/>
            <a:r>
              <a:rPr lang="en-ZA" dirty="0"/>
              <a:t>Insert Photo or Drag &amp; Drop your Photo</a:t>
            </a:r>
          </a:p>
        </p:txBody>
      </p:sp>
      <p:grpSp>
        <p:nvGrpSpPr>
          <p:cNvPr id="33" name="Group 32" title="Paper Picture Frame">
            <a:extLst>
              <a:ext uri="{FF2B5EF4-FFF2-40B4-BE49-F238E27FC236}">
                <a16:creationId xmlns:a16="http://schemas.microsoft.com/office/drawing/2014/main" id="{8E420E19-DB68-48C3-A1A6-532E242347B9}"/>
              </a:ext>
            </a:extLst>
          </p:cNvPr>
          <p:cNvGrpSpPr/>
          <p:nvPr userDrawn="1"/>
        </p:nvGrpSpPr>
        <p:grpSpPr>
          <a:xfrm rot="182524">
            <a:off x="8625708" y="3010143"/>
            <a:ext cx="2699564" cy="3418505"/>
            <a:chOff x="8372395" y="-1103087"/>
            <a:chExt cx="2969520" cy="3760355"/>
          </a:xfrm>
        </p:grpSpPr>
        <p:sp>
          <p:nvSpPr>
            <p:cNvPr id="23" name="Parallelogram 22">
              <a:extLst>
                <a:ext uri="{FF2B5EF4-FFF2-40B4-BE49-F238E27FC236}">
                  <a16:creationId xmlns:a16="http://schemas.microsoft.com/office/drawing/2014/main" id="{4995FC4C-C131-4103-8A8B-43882EF084F5}"/>
                </a:ext>
              </a:extLst>
            </p:cNvPr>
            <p:cNvSpPr/>
            <p:nvPr userDrawn="1"/>
          </p:nvSpPr>
          <p:spPr>
            <a:xfrm rot="16200000" flipH="1">
              <a:off x="8437722" y="-150836"/>
              <a:ext cx="2742777" cy="287343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4" name="Rectangle: Rounded Corners 23">
              <a:extLst>
                <a:ext uri="{FF2B5EF4-FFF2-40B4-BE49-F238E27FC236}">
                  <a16:creationId xmlns:a16="http://schemas.microsoft.com/office/drawing/2014/main" id="{7196844A-D143-4ECC-8931-C09D2B29B259}"/>
                </a:ext>
              </a:extLst>
            </p:cNvPr>
            <p:cNvSpPr/>
            <p:nvPr userDrawn="1"/>
          </p:nvSpPr>
          <p:spPr>
            <a:xfrm>
              <a:off x="8599138" y="-1103087"/>
              <a:ext cx="2742777" cy="3330757"/>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20" name="Picture Placeholder 19">
            <a:extLst>
              <a:ext uri="{FF2B5EF4-FFF2-40B4-BE49-F238E27FC236}">
                <a16:creationId xmlns:a16="http://schemas.microsoft.com/office/drawing/2014/main" id="{8BC2FA13-02E5-4A0C-BA55-439D723E00C8}"/>
              </a:ext>
            </a:extLst>
          </p:cNvPr>
          <p:cNvSpPr>
            <a:spLocks noGrp="1"/>
          </p:cNvSpPr>
          <p:nvPr userDrawn="1">
            <p:ph type="pic" sz="quarter" idx="12" hasCustomPrompt="1"/>
          </p:nvPr>
        </p:nvSpPr>
        <p:spPr>
          <a:xfrm rot="182524">
            <a:off x="9041958" y="3196542"/>
            <a:ext cx="2118605" cy="2230110"/>
          </a:xfrm>
          <a:solidFill>
            <a:schemeClr val="tx1">
              <a:lumMod val="75000"/>
              <a:lumOff val="25000"/>
            </a:schemeClr>
          </a:solidFill>
          <a:effectLst>
            <a:innerShdw blurRad="25400" dist="12700" dir="13500000">
              <a:prstClr val="black">
                <a:alpha val="16000"/>
              </a:prstClr>
            </a:innerShdw>
          </a:effectLst>
        </p:spPr>
        <p:txBody>
          <a:bodyPr vert="horz" lIns="180000" tIns="0" rIns="180000" bIns="0" rtlCol="0" anchor="ctr">
            <a:noAutofit/>
          </a:bodyPr>
          <a:lstStyle>
            <a:lvl1pPr marL="0" indent="0" algn="ctr">
              <a:buNone/>
              <a:defRPr lang="en-ZA" sz="1600" i="1" dirty="0">
                <a:solidFill>
                  <a:schemeClr val="bg1"/>
                </a:solidFill>
                <a:latin typeface="Times New Roman" panose="02020603050405020304" pitchFamily="18" charset="0"/>
                <a:cs typeface="Times New Roman" panose="02020603050405020304" pitchFamily="18" charset="0"/>
              </a:defRPr>
            </a:lvl1pPr>
          </a:lstStyle>
          <a:p>
            <a:pPr marL="263525" lvl="0" indent="-263525" algn="ctr"/>
            <a:r>
              <a:rPr lang="en-ZA" dirty="0"/>
              <a:t>Insert Photo or Drag &amp; Drop your Photo</a:t>
            </a:r>
          </a:p>
        </p:txBody>
      </p:sp>
    </p:spTree>
    <p:extLst>
      <p:ext uri="{BB962C8B-B14F-4D97-AF65-F5344CB8AC3E}">
        <p14:creationId xmlns:p14="http://schemas.microsoft.com/office/powerpoint/2010/main" val="80426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 Grid with Caption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C09F2D66-B264-4D7C-814F-A8F0575B7C2E}"/>
              </a:ext>
            </a:extLst>
          </p:cNvPr>
          <p:cNvSpPr>
            <a:spLocks noGrp="1"/>
          </p:cNvSpPr>
          <p:nvPr>
            <p:ph type="ftr" sz="quarter" idx="21"/>
          </p:nvPr>
        </p:nvSpPr>
        <p:spPr/>
        <p:txBody>
          <a:bodyPr/>
          <a:lstStyle/>
          <a:p>
            <a:r>
              <a:rPr lang="en-ZA" dirty="0"/>
              <a:t>Add a footer</a:t>
            </a:r>
          </a:p>
        </p:txBody>
      </p:sp>
      <p:sp>
        <p:nvSpPr>
          <p:cNvPr id="7" name="Slide Number Placeholder 6">
            <a:extLst>
              <a:ext uri="{FF2B5EF4-FFF2-40B4-BE49-F238E27FC236}">
                <a16:creationId xmlns:a16="http://schemas.microsoft.com/office/drawing/2014/main" id="{37309B8E-E3FF-48B0-AE11-1D123D34371D}"/>
              </a:ext>
            </a:extLst>
          </p:cNvPr>
          <p:cNvSpPr>
            <a:spLocks noGrp="1"/>
          </p:cNvSpPr>
          <p:nvPr>
            <p:ph type="sldNum" sz="quarter" idx="22"/>
          </p:nvPr>
        </p:nvSpPr>
        <p:spPr/>
        <p:txBody>
          <a:bodyPr/>
          <a:lstStyle/>
          <a:p>
            <a:fld id="{058DB212-BFA2-403F-85EF-DFD3FF6D973A}" type="slidenum">
              <a:rPr lang="en-ZA" smtClean="0"/>
              <a:pPr/>
              <a:t>‹#›</a:t>
            </a:fld>
            <a:endParaRPr lang="en-ZA" dirty="0"/>
          </a:p>
        </p:txBody>
      </p:sp>
      <p:sp>
        <p:nvSpPr>
          <p:cNvPr id="33" name="Picture Placeholder 17">
            <a:extLst>
              <a:ext uri="{FF2B5EF4-FFF2-40B4-BE49-F238E27FC236}">
                <a16:creationId xmlns:a16="http://schemas.microsoft.com/office/drawing/2014/main" id="{13FCE36B-BAA2-42E5-8BAF-73725A608552}"/>
              </a:ext>
            </a:extLst>
          </p:cNvPr>
          <p:cNvSpPr>
            <a:spLocks noGrp="1"/>
          </p:cNvSpPr>
          <p:nvPr>
            <p:ph type="pic" sz="quarter" idx="24" hasCustomPrompt="1"/>
          </p:nvPr>
        </p:nvSpPr>
        <p:spPr>
          <a:xfrm flipH="1">
            <a:off x="540000" y="489674"/>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17" name="Picture Placeholder 17">
            <a:extLst>
              <a:ext uri="{FF2B5EF4-FFF2-40B4-BE49-F238E27FC236}">
                <a16:creationId xmlns:a16="http://schemas.microsoft.com/office/drawing/2014/main" id="{60194B38-D5EB-4E6D-B645-ACAD7884DBEC}"/>
              </a:ext>
            </a:extLst>
          </p:cNvPr>
          <p:cNvSpPr>
            <a:spLocks noGrp="1"/>
          </p:cNvSpPr>
          <p:nvPr>
            <p:ph type="pic" sz="quarter" idx="26" hasCustomPrompt="1"/>
          </p:nvPr>
        </p:nvSpPr>
        <p:spPr>
          <a:xfrm flipH="1">
            <a:off x="2778000" y="489674"/>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21" name="Picture Placeholder 17">
            <a:extLst>
              <a:ext uri="{FF2B5EF4-FFF2-40B4-BE49-F238E27FC236}">
                <a16:creationId xmlns:a16="http://schemas.microsoft.com/office/drawing/2014/main" id="{0CF1ECCC-1CDA-4704-931C-44856CD73A1C}"/>
              </a:ext>
            </a:extLst>
          </p:cNvPr>
          <p:cNvSpPr>
            <a:spLocks noGrp="1"/>
          </p:cNvSpPr>
          <p:nvPr>
            <p:ph type="pic" sz="quarter" idx="28" hasCustomPrompt="1"/>
          </p:nvPr>
        </p:nvSpPr>
        <p:spPr>
          <a:xfrm flipH="1">
            <a:off x="5016000" y="489674"/>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23" name="Picture Placeholder 17">
            <a:extLst>
              <a:ext uri="{FF2B5EF4-FFF2-40B4-BE49-F238E27FC236}">
                <a16:creationId xmlns:a16="http://schemas.microsoft.com/office/drawing/2014/main" id="{77657464-B880-4475-B938-A52717FD55D0}"/>
              </a:ext>
            </a:extLst>
          </p:cNvPr>
          <p:cNvSpPr>
            <a:spLocks noGrp="1"/>
          </p:cNvSpPr>
          <p:nvPr>
            <p:ph type="pic" sz="quarter" idx="30" hasCustomPrompt="1"/>
          </p:nvPr>
        </p:nvSpPr>
        <p:spPr>
          <a:xfrm flipH="1">
            <a:off x="7254000" y="489674"/>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25" name="Picture Placeholder 17">
            <a:extLst>
              <a:ext uri="{FF2B5EF4-FFF2-40B4-BE49-F238E27FC236}">
                <a16:creationId xmlns:a16="http://schemas.microsoft.com/office/drawing/2014/main" id="{BC1CEC01-89BF-4175-8272-31CE9D920476}"/>
              </a:ext>
            </a:extLst>
          </p:cNvPr>
          <p:cNvSpPr>
            <a:spLocks noGrp="1"/>
          </p:cNvSpPr>
          <p:nvPr>
            <p:ph type="pic" sz="quarter" idx="32" hasCustomPrompt="1"/>
          </p:nvPr>
        </p:nvSpPr>
        <p:spPr>
          <a:xfrm flipH="1">
            <a:off x="9492000" y="489674"/>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15" name="Text Placeholder 10">
            <a:extLst>
              <a:ext uri="{FF2B5EF4-FFF2-40B4-BE49-F238E27FC236}">
                <a16:creationId xmlns:a16="http://schemas.microsoft.com/office/drawing/2014/main" id="{E77FA6E5-55F2-4560-8FE1-BE530710E4D8}"/>
              </a:ext>
            </a:extLst>
          </p:cNvPr>
          <p:cNvSpPr>
            <a:spLocks noGrp="1"/>
          </p:cNvSpPr>
          <p:nvPr>
            <p:ph type="body" sz="quarter" idx="18" hasCustomPrompt="1"/>
          </p:nvPr>
        </p:nvSpPr>
        <p:spPr>
          <a:xfrm>
            <a:off x="540000" y="2649674"/>
            <a:ext cx="2160000" cy="495300"/>
          </a:xfrm>
          <a:solidFill>
            <a:schemeClr val="bg1"/>
          </a:solidFill>
        </p:spPr>
        <p:txBody>
          <a:bodyPr anchor="ct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a:r>
              <a:rPr lang="en-US" dirty="0"/>
              <a:t>Photo Caption</a:t>
            </a:r>
            <a:endParaRPr lang="en-ZA" dirty="0"/>
          </a:p>
        </p:txBody>
      </p:sp>
      <p:sp>
        <p:nvSpPr>
          <p:cNvPr id="20" name="Text Placeholder 10">
            <a:extLst>
              <a:ext uri="{FF2B5EF4-FFF2-40B4-BE49-F238E27FC236}">
                <a16:creationId xmlns:a16="http://schemas.microsoft.com/office/drawing/2014/main" id="{3528C08E-7D0D-4AFB-B0E6-D4A343F5416E}"/>
              </a:ext>
            </a:extLst>
          </p:cNvPr>
          <p:cNvSpPr>
            <a:spLocks noGrp="1"/>
          </p:cNvSpPr>
          <p:nvPr>
            <p:ph type="body" sz="quarter" idx="33" hasCustomPrompt="1"/>
          </p:nvPr>
        </p:nvSpPr>
        <p:spPr>
          <a:xfrm>
            <a:off x="2778000" y="2649674"/>
            <a:ext cx="2160000" cy="495300"/>
          </a:xfrm>
          <a:solidFill>
            <a:schemeClr val="bg1"/>
          </a:solidFill>
        </p:spPr>
        <p:txBody>
          <a:bodyPr anchor="ct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a:r>
              <a:rPr lang="en-US" dirty="0"/>
              <a:t>Photo Caption</a:t>
            </a:r>
            <a:endParaRPr lang="en-ZA" dirty="0"/>
          </a:p>
        </p:txBody>
      </p:sp>
      <p:sp>
        <p:nvSpPr>
          <p:cNvPr id="26" name="Text Placeholder 10">
            <a:extLst>
              <a:ext uri="{FF2B5EF4-FFF2-40B4-BE49-F238E27FC236}">
                <a16:creationId xmlns:a16="http://schemas.microsoft.com/office/drawing/2014/main" id="{82623F1A-A25F-40E8-8677-0800DF89A58E}"/>
              </a:ext>
            </a:extLst>
          </p:cNvPr>
          <p:cNvSpPr>
            <a:spLocks noGrp="1"/>
          </p:cNvSpPr>
          <p:nvPr>
            <p:ph type="body" sz="quarter" idx="34" hasCustomPrompt="1"/>
          </p:nvPr>
        </p:nvSpPr>
        <p:spPr>
          <a:xfrm>
            <a:off x="5016000" y="2649674"/>
            <a:ext cx="2160000" cy="495300"/>
          </a:xfrm>
          <a:solidFill>
            <a:schemeClr val="bg1"/>
          </a:solidFill>
        </p:spPr>
        <p:txBody>
          <a:bodyPr anchor="ct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a:r>
              <a:rPr lang="en-US" dirty="0"/>
              <a:t>Photo Caption</a:t>
            </a:r>
            <a:endParaRPr lang="en-ZA" dirty="0"/>
          </a:p>
        </p:txBody>
      </p:sp>
      <p:sp>
        <p:nvSpPr>
          <p:cNvPr id="27" name="Text Placeholder 10">
            <a:extLst>
              <a:ext uri="{FF2B5EF4-FFF2-40B4-BE49-F238E27FC236}">
                <a16:creationId xmlns:a16="http://schemas.microsoft.com/office/drawing/2014/main" id="{73B9C81D-090D-488C-8373-C7DAE4EB8E7A}"/>
              </a:ext>
            </a:extLst>
          </p:cNvPr>
          <p:cNvSpPr>
            <a:spLocks noGrp="1"/>
          </p:cNvSpPr>
          <p:nvPr>
            <p:ph type="body" sz="quarter" idx="35" hasCustomPrompt="1"/>
          </p:nvPr>
        </p:nvSpPr>
        <p:spPr>
          <a:xfrm>
            <a:off x="7254000" y="2649674"/>
            <a:ext cx="2160000" cy="495300"/>
          </a:xfrm>
          <a:solidFill>
            <a:schemeClr val="bg1"/>
          </a:solidFill>
        </p:spPr>
        <p:txBody>
          <a:bodyPr anchor="ct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a:r>
              <a:rPr lang="en-US" dirty="0"/>
              <a:t>Photo Caption</a:t>
            </a:r>
            <a:endParaRPr lang="en-ZA" dirty="0"/>
          </a:p>
        </p:txBody>
      </p:sp>
      <p:sp>
        <p:nvSpPr>
          <p:cNvPr id="28" name="Text Placeholder 10">
            <a:extLst>
              <a:ext uri="{FF2B5EF4-FFF2-40B4-BE49-F238E27FC236}">
                <a16:creationId xmlns:a16="http://schemas.microsoft.com/office/drawing/2014/main" id="{5E58E802-03DE-459C-8F94-F5F0839F2447}"/>
              </a:ext>
            </a:extLst>
          </p:cNvPr>
          <p:cNvSpPr>
            <a:spLocks noGrp="1"/>
          </p:cNvSpPr>
          <p:nvPr>
            <p:ph type="body" sz="quarter" idx="36" hasCustomPrompt="1"/>
          </p:nvPr>
        </p:nvSpPr>
        <p:spPr>
          <a:xfrm>
            <a:off x="9492000" y="2649674"/>
            <a:ext cx="2160000" cy="495300"/>
          </a:xfrm>
          <a:solidFill>
            <a:schemeClr val="bg1"/>
          </a:solidFill>
        </p:spPr>
        <p:txBody>
          <a:bodyPr anchor="ct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a:r>
              <a:rPr lang="en-US" dirty="0"/>
              <a:t>Photo Caption</a:t>
            </a:r>
            <a:endParaRPr lang="en-ZA" dirty="0"/>
          </a:p>
        </p:txBody>
      </p:sp>
      <p:sp>
        <p:nvSpPr>
          <p:cNvPr id="29" name="Picture Placeholder 17">
            <a:extLst>
              <a:ext uri="{FF2B5EF4-FFF2-40B4-BE49-F238E27FC236}">
                <a16:creationId xmlns:a16="http://schemas.microsoft.com/office/drawing/2014/main" id="{635D0261-C0A7-4103-BE60-C605E1F6C368}"/>
              </a:ext>
            </a:extLst>
          </p:cNvPr>
          <p:cNvSpPr>
            <a:spLocks noGrp="1"/>
          </p:cNvSpPr>
          <p:nvPr>
            <p:ph type="pic" sz="quarter" idx="37" hasCustomPrompt="1"/>
          </p:nvPr>
        </p:nvSpPr>
        <p:spPr>
          <a:xfrm flipH="1">
            <a:off x="540000" y="3232454"/>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30" name="Picture Placeholder 17">
            <a:extLst>
              <a:ext uri="{FF2B5EF4-FFF2-40B4-BE49-F238E27FC236}">
                <a16:creationId xmlns:a16="http://schemas.microsoft.com/office/drawing/2014/main" id="{302E4867-120B-4B0B-9D4E-BD8255BA9937}"/>
              </a:ext>
            </a:extLst>
          </p:cNvPr>
          <p:cNvSpPr>
            <a:spLocks noGrp="1"/>
          </p:cNvSpPr>
          <p:nvPr>
            <p:ph type="pic" sz="quarter" idx="38" hasCustomPrompt="1"/>
          </p:nvPr>
        </p:nvSpPr>
        <p:spPr>
          <a:xfrm flipH="1">
            <a:off x="2778000" y="3232454"/>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31" name="Picture Placeholder 17">
            <a:extLst>
              <a:ext uri="{FF2B5EF4-FFF2-40B4-BE49-F238E27FC236}">
                <a16:creationId xmlns:a16="http://schemas.microsoft.com/office/drawing/2014/main" id="{1F469D12-16FD-41F1-AC20-79B7EF0777F8}"/>
              </a:ext>
            </a:extLst>
          </p:cNvPr>
          <p:cNvSpPr>
            <a:spLocks noGrp="1"/>
          </p:cNvSpPr>
          <p:nvPr>
            <p:ph type="pic" sz="quarter" idx="39" hasCustomPrompt="1"/>
          </p:nvPr>
        </p:nvSpPr>
        <p:spPr>
          <a:xfrm flipH="1">
            <a:off x="5016000" y="3232454"/>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32" name="Picture Placeholder 17">
            <a:extLst>
              <a:ext uri="{FF2B5EF4-FFF2-40B4-BE49-F238E27FC236}">
                <a16:creationId xmlns:a16="http://schemas.microsoft.com/office/drawing/2014/main" id="{5744C71D-7AA2-4292-A5C0-4CDAA24619FF}"/>
              </a:ext>
            </a:extLst>
          </p:cNvPr>
          <p:cNvSpPr>
            <a:spLocks noGrp="1"/>
          </p:cNvSpPr>
          <p:nvPr>
            <p:ph type="pic" sz="quarter" idx="40" hasCustomPrompt="1"/>
          </p:nvPr>
        </p:nvSpPr>
        <p:spPr>
          <a:xfrm flipH="1">
            <a:off x="7254000" y="3232454"/>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34" name="Picture Placeholder 17">
            <a:extLst>
              <a:ext uri="{FF2B5EF4-FFF2-40B4-BE49-F238E27FC236}">
                <a16:creationId xmlns:a16="http://schemas.microsoft.com/office/drawing/2014/main" id="{68077812-195E-4C18-B06B-6A1125D9DE79}"/>
              </a:ext>
            </a:extLst>
          </p:cNvPr>
          <p:cNvSpPr>
            <a:spLocks noGrp="1"/>
          </p:cNvSpPr>
          <p:nvPr>
            <p:ph type="pic" sz="quarter" idx="41" hasCustomPrompt="1"/>
          </p:nvPr>
        </p:nvSpPr>
        <p:spPr>
          <a:xfrm flipH="1">
            <a:off x="9492000" y="3232454"/>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35" name="Text Placeholder 10">
            <a:extLst>
              <a:ext uri="{FF2B5EF4-FFF2-40B4-BE49-F238E27FC236}">
                <a16:creationId xmlns:a16="http://schemas.microsoft.com/office/drawing/2014/main" id="{49712DCF-C937-42B8-AE87-D46105B119F0}"/>
              </a:ext>
            </a:extLst>
          </p:cNvPr>
          <p:cNvSpPr>
            <a:spLocks noGrp="1"/>
          </p:cNvSpPr>
          <p:nvPr>
            <p:ph type="body" sz="quarter" idx="42" hasCustomPrompt="1"/>
          </p:nvPr>
        </p:nvSpPr>
        <p:spPr>
          <a:xfrm>
            <a:off x="540000" y="5392454"/>
            <a:ext cx="2160000" cy="495300"/>
          </a:xfrm>
          <a:solidFill>
            <a:schemeClr val="bg1"/>
          </a:solidFill>
        </p:spPr>
        <p:txBody>
          <a:bodyPr anchor="ct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a:r>
              <a:rPr lang="en-US" dirty="0"/>
              <a:t>Photo Caption</a:t>
            </a:r>
            <a:endParaRPr lang="en-ZA" dirty="0"/>
          </a:p>
        </p:txBody>
      </p:sp>
      <p:sp>
        <p:nvSpPr>
          <p:cNvPr id="36" name="Text Placeholder 10">
            <a:extLst>
              <a:ext uri="{FF2B5EF4-FFF2-40B4-BE49-F238E27FC236}">
                <a16:creationId xmlns:a16="http://schemas.microsoft.com/office/drawing/2014/main" id="{221C3BCE-24E5-4F81-9978-069AC99149BA}"/>
              </a:ext>
            </a:extLst>
          </p:cNvPr>
          <p:cNvSpPr>
            <a:spLocks noGrp="1"/>
          </p:cNvSpPr>
          <p:nvPr>
            <p:ph type="body" sz="quarter" idx="43" hasCustomPrompt="1"/>
          </p:nvPr>
        </p:nvSpPr>
        <p:spPr>
          <a:xfrm>
            <a:off x="2778000" y="5392454"/>
            <a:ext cx="2160000" cy="495300"/>
          </a:xfrm>
          <a:solidFill>
            <a:schemeClr val="bg1"/>
          </a:solidFill>
        </p:spPr>
        <p:txBody>
          <a:bodyPr anchor="ct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a:r>
              <a:rPr lang="en-US" dirty="0"/>
              <a:t>Photo Caption</a:t>
            </a:r>
            <a:endParaRPr lang="en-ZA" dirty="0"/>
          </a:p>
        </p:txBody>
      </p:sp>
      <p:sp>
        <p:nvSpPr>
          <p:cNvPr id="37" name="Text Placeholder 10">
            <a:extLst>
              <a:ext uri="{FF2B5EF4-FFF2-40B4-BE49-F238E27FC236}">
                <a16:creationId xmlns:a16="http://schemas.microsoft.com/office/drawing/2014/main" id="{77098CC4-798D-4781-A978-4293479EEB19}"/>
              </a:ext>
            </a:extLst>
          </p:cNvPr>
          <p:cNvSpPr>
            <a:spLocks noGrp="1"/>
          </p:cNvSpPr>
          <p:nvPr>
            <p:ph type="body" sz="quarter" idx="44" hasCustomPrompt="1"/>
          </p:nvPr>
        </p:nvSpPr>
        <p:spPr>
          <a:xfrm>
            <a:off x="5016000" y="5392454"/>
            <a:ext cx="2160000" cy="495300"/>
          </a:xfrm>
          <a:solidFill>
            <a:schemeClr val="bg1"/>
          </a:solidFill>
        </p:spPr>
        <p:txBody>
          <a:bodyPr anchor="ct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a:r>
              <a:rPr lang="en-US" dirty="0"/>
              <a:t>Photo Caption</a:t>
            </a:r>
            <a:endParaRPr lang="en-ZA" dirty="0"/>
          </a:p>
        </p:txBody>
      </p:sp>
      <p:sp>
        <p:nvSpPr>
          <p:cNvPr id="38" name="Text Placeholder 10">
            <a:extLst>
              <a:ext uri="{FF2B5EF4-FFF2-40B4-BE49-F238E27FC236}">
                <a16:creationId xmlns:a16="http://schemas.microsoft.com/office/drawing/2014/main" id="{108A2BC4-D5BD-4BA3-8576-84538244D305}"/>
              </a:ext>
            </a:extLst>
          </p:cNvPr>
          <p:cNvSpPr>
            <a:spLocks noGrp="1"/>
          </p:cNvSpPr>
          <p:nvPr>
            <p:ph type="body" sz="quarter" idx="45" hasCustomPrompt="1"/>
          </p:nvPr>
        </p:nvSpPr>
        <p:spPr>
          <a:xfrm>
            <a:off x="7254000" y="5392454"/>
            <a:ext cx="2160000" cy="495300"/>
          </a:xfrm>
          <a:solidFill>
            <a:schemeClr val="bg1"/>
          </a:solidFill>
        </p:spPr>
        <p:txBody>
          <a:bodyPr anchor="ct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a:r>
              <a:rPr lang="en-US" dirty="0"/>
              <a:t>Photo Caption</a:t>
            </a:r>
            <a:endParaRPr lang="en-ZA" dirty="0"/>
          </a:p>
        </p:txBody>
      </p:sp>
      <p:sp>
        <p:nvSpPr>
          <p:cNvPr id="39" name="Text Placeholder 10">
            <a:extLst>
              <a:ext uri="{FF2B5EF4-FFF2-40B4-BE49-F238E27FC236}">
                <a16:creationId xmlns:a16="http://schemas.microsoft.com/office/drawing/2014/main" id="{4ED042C7-87E5-41F8-8599-6B733A287B1D}"/>
              </a:ext>
            </a:extLst>
          </p:cNvPr>
          <p:cNvSpPr>
            <a:spLocks noGrp="1"/>
          </p:cNvSpPr>
          <p:nvPr>
            <p:ph type="body" sz="quarter" idx="46" hasCustomPrompt="1"/>
          </p:nvPr>
        </p:nvSpPr>
        <p:spPr>
          <a:xfrm>
            <a:off x="9492000" y="5392454"/>
            <a:ext cx="2160000" cy="495300"/>
          </a:xfrm>
          <a:solidFill>
            <a:schemeClr val="bg1"/>
          </a:solidFill>
        </p:spPr>
        <p:txBody>
          <a:bodyPr anchor="ct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a:r>
              <a:rPr lang="en-US" dirty="0"/>
              <a:t>Photo Caption</a:t>
            </a:r>
            <a:endParaRPr lang="en-ZA" dirty="0"/>
          </a:p>
        </p:txBody>
      </p:sp>
      <p:sp>
        <p:nvSpPr>
          <p:cNvPr id="2" name="Title 1">
            <a:extLst>
              <a:ext uri="{FF2B5EF4-FFF2-40B4-BE49-F238E27FC236}">
                <a16:creationId xmlns:a16="http://schemas.microsoft.com/office/drawing/2014/main" id="{6C16259F-6698-4B2A-AB30-07C302A2C74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6548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ro Photo">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130FAD59-3F97-4C89-954F-0FEC847807F9}"/>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43000"/>
                    </a14:imgEffect>
                  </a14:imgLayer>
                </a14:imgProps>
              </a:ext>
              <a:ext uri="{28A0092B-C50C-407E-A947-70E740481C1C}">
                <a14:useLocalDpi xmlns:a14="http://schemas.microsoft.com/office/drawing/2010/main"/>
              </a:ext>
            </a:extLst>
          </a:blip>
          <a:srcRect/>
          <a:stretch/>
        </p:blipFill>
        <p:spPr>
          <a:xfrm>
            <a:off x="252000" y="246389"/>
            <a:ext cx="11687999" cy="5861490"/>
          </a:xfrm>
          <a:prstGeom prst="rect">
            <a:avLst/>
          </a:prstGeom>
        </p:spPr>
      </p:pic>
      <p:sp>
        <p:nvSpPr>
          <p:cNvPr id="3" name="Picture Placeholder 2">
            <a:extLst>
              <a:ext uri="{FF2B5EF4-FFF2-40B4-BE49-F238E27FC236}">
                <a16:creationId xmlns:a16="http://schemas.microsoft.com/office/drawing/2014/main" id="{4CB21A9E-F346-45CA-928A-9714907B6860}"/>
              </a:ext>
            </a:extLst>
          </p:cNvPr>
          <p:cNvSpPr>
            <a:spLocks noGrp="1"/>
          </p:cNvSpPr>
          <p:nvPr>
            <p:ph type="pic" sz="quarter" idx="23" hasCustomPrompt="1"/>
          </p:nvPr>
        </p:nvSpPr>
        <p:spPr>
          <a:xfrm>
            <a:off x="4406906" y="763130"/>
            <a:ext cx="3376800" cy="4788000"/>
          </a:xfrm>
          <a:solidFill>
            <a:schemeClr val="bg1">
              <a:lumMod val="85000"/>
            </a:schemeClr>
          </a:solidFill>
          <a:ln w="31750">
            <a:solidFill>
              <a:schemeClr val="bg1">
                <a:lumMod val="65000"/>
              </a:schemeClr>
            </a:solidFill>
          </a:ln>
          <a:effectLst>
            <a:glow rad="266700">
              <a:schemeClr val="bg1">
                <a:alpha val="18000"/>
              </a:schemeClr>
            </a:glow>
            <a:innerShdw blurRad="63500" dist="50800" dir="13500000">
              <a:prstClr val="black">
                <a:alpha val="50000"/>
              </a:prstClr>
            </a:innerShdw>
          </a:effectLst>
        </p:spPr>
        <p:txBody>
          <a:bodyPr lIns="360000" rIns="360000" anchor="ctr"/>
          <a:lstStyle>
            <a:lvl1pPr marL="0" indent="0" algn="ctr">
              <a:buNone/>
              <a:defRPr sz="1600" i="1">
                <a:latin typeface="Times New Roman" panose="02020603050405020304" pitchFamily="18" charset="0"/>
                <a:cs typeface="Times New Roman" panose="02020603050405020304" pitchFamily="18" charset="0"/>
              </a:defRPr>
            </a:lvl1pPr>
          </a:lstStyle>
          <a:p>
            <a:r>
              <a:rPr lang="en-ZA" dirty="0"/>
              <a:t>Insert Photo or Drag &amp; Drop your Photo</a:t>
            </a:r>
          </a:p>
        </p:txBody>
      </p:sp>
      <p:grpSp>
        <p:nvGrpSpPr>
          <p:cNvPr id="10" name="Group 9">
            <a:extLst>
              <a:ext uri="{FF2B5EF4-FFF2-40B4-BE49-F238E27FC236}">
                <a16:creationId xmlns:a16="http://schemas.microsoft.com/office/drawing/2014/main" id="{B9E8C9F2-AD9E-47B3-841F-A63EA593CE4B}"/>
              </a:ext>
            </a:extLst>
          </p:cNvPr>
          <p:cNvGrpSpPr/>
          <p:nvPr userDrawn="1"/>
        </p:nvGrpSpPr>
        <p:grpSpPr>
          <a:xfrm>
            <a:off x="3794310" y="107507"/>
            <a:ext cx="4603381" cy="6100707"/>
            <a:chOff x="3794310" y="378647"/>
            <a:chExt cx="4603381" cy="6100707"/>
          </a:xfrm>
        </p:grpSpPr>
        <p:sp>
          <p:nvSpPr>
            <p:cNvPr id="11" name="Rectangle: Rounded Corners 10">
              <a:extLst>
                <a:ext uri="{FF2B5EF4-FFF2-40B4-BE49-F238E27FC236}">
                  <a16:creationId xmlns:a16="http://schemas.microsoft.com/office/drawing/2014/main" id="{50D94956-C0BC-4F67-9E1D-D85399D7E9FB}"/>
                </a:ext>
              </a:extLst>
            </p:cNvPr>
            <p:cNvSpPr/>
            <p:nvPr/>
          </p:nvSpPr>
          <p:spPr>
            <a:xfrm>
              <a:off x="4078709" y="686261"/>
              <a:ext cx="4034583" cy="5485478"/>
            </a:xfrm>
            <a:prstGeom prst="roundRect">
              <a:avLst>
                <a:gd name="adj" fmla="val 2715"/>
              </a:avLst>
            </a:prstGeom>
            <a:noFill/>
            <a:ln w="12700">
              <a:gradFill>
                <a:gsLst>
                  <a:gs pos="0">
                    <a:schemeClr val="accent1">
                      <a:lumMod val="5000"/>
                      <a:lumOff val="95000"/>
                      <a:alpha val="50000"/>
                    </a:schemeClr>
                  </a:gs>
                  <a:gs pos="79637">
                    <a:schemeClr val="tx1">
                      <a:lumMod val="75000"/>
                      <a:lumOff val="25000"/>
                      <a:alpha val="50000"/>
                    </a:schemeClr>
                  </a:gs>
                  <a:gs pos="25682">
                    <a:schemeClr val="tx1">
                      <a:lumMod val="75000"/>
                      <a:lumOff val="25000"/>
                      <a:alpha val="50000"/>
                    </a:schemeClr>
                  </a:gs>
                  <a:gs pos="52200">
                    <a:srgbClr val="FBFCFE">
                      <a:alpha val="50000"/>
                    </a:srgbClr>
                  </a:gs>
                  <a:gs pos="100000">
                    <a:schemeClr val="bg1">
                      <a:alpha val="50000"/>
                    </a:schemeClr>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Oval 11">
              <a:extLst>
                <a:ext uri="{FF2B5EF4-FFF2-40B4-BE49-F238E27FC236}">
                  <a16:creationId xmlns:a16="http://schemas.microsoft.com/office/drawing/2014/main" id="{8E561E08-3719-4AA1-BE98-77D9564076B5}"/>
                </a:ext>
              </a:extLst>
            </p:cNvPr>
            <p:cNvSpPr>
              <a:spLocks noChangeAspect="1"/>
            </p:cNvSpPr>
            <p:nvPr/>
          </p:nvSpPr>
          <p:spPr>
            <a:xfrm>
              <a:off x="4239852"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3" name="Oval 12">
              <a:extLst>
                <a:ext uri="{FF2B5EF4-FFF2-40B4-BE49-F238E27FC236}">
                  <a16:creationId xmlns:a16="http://schemas.microsoft.com/office/drawing/2014/main" id="{584DCF7A-7971-43EF-BBDA-F3F258CA1441}"/>
                </a:ext>
              </a:extLst>
            </p:cNvPr>
            <p:cNvSpPr>
              <a:spLocks noChangeAspect="1"/>
            </p:cNvSpPr>
            <p:nvPr/>
          </p:nvSpPr>
          <p:spPr>
            <a:xfrm>
              <a:off x="4901188"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Oval 13">
              <a:extLst>
                <a:ext uri="{FF2B5EF4-FFF2-40B4-BE49-F238E27FC236}">
                  <a16:creationId xmlns:a16="http://schemas.microsoft.com/office/drawing/2014/main" id="{6A207F34-1FC3-4CF2-BBAD-A3E3772C6BCD}"/>
                </a:ext>
              </a:extLst>
            </p:cNvPr>
            <p:cNvSpPr>
              <a:spLocks noChangeAspect="1"/>
            </p:cNvSpPr>
            <p:nvPr/>
          </p:nvSpPr>
          <p:spPr>
            <a:xfrm>
              <a:off x="5423643" y="378647"/>
              <a:ext cx="637762" cy="637762"/>
            </a:xfrm>
            <a:prstGeom prst="ellipse">
              <a:avLst/>
            </a:prstGeom>
            <a:gradFill flip="none" rotWithShape="1">
              <a:gsLst>
                <a:gs pos="40000">
                  <a:srgbClr val="FFE181">
                    <a:alpha val="22745"/>
                  </a:srgb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5" name="Oval 14">
              <a:extLst>
                <a:ext uri="{FF2B5EF4-FFF2-40B4-BE49-F238E27FC236}">
                  <a16:creationId xmlns:a16="http://schemas.microsoft.com/office/drawing/2014/main" id="{B17292A6-14A4-4559-B322-F98518936199}"/>
                </a:ext>
              </a:extLst>
            </p:cNvPr>
            <p:cNvSpPr>
              <a:spLocks noChangeAspect="1"/>
            </p:cNvSpPr>
            <p:nvPr/>
          </p:nvSpPr>
          <p:spPr>
            <a:xfrm>
              <a:off x="6223860"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6" name="Oval 15">
              <a:extLst>
                <a:ext uri="{FF2B5EF4-FFF2-40B4-BE49-F238E27FC236}">
                  <a16:creationId xmlns:a16="http://schemas.microsoft.com/office/drawing/2014/main" id="{546426C1-45E4-4AFF-B2B2-95DA5CF54124}"/>
                </a:ext>
              </a:extLst>
            </p:cNvPr>
            <p:cNvSpPr>
              <a:spLocks noChangeAspect="1"/>
            </p:cNvSpPr>
            <p:nvPr/>
          </p:nvSpPr>
          <p:spPr>
            <a:xfrm>
              <a:off x="6885196" y="517528"/>
              <a:ext cx="360000" cy="360000"/>
            </a:xfrm>
            <a:prstGeom prst="ellipse">
              <a:avLst/>
            </a:prstGeom>
            <a:gradFill flip="none" rotWithShape="1">
              <a:gsLst>
                <a:gs pos="47000">
                  <a:schemeClr val="accent1">
                    <a:alpha val="2700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8" name="Oval 17">
              <a:extLst>
                <a:ext uri="{FF2B5EF4-FFF2-40B4-BE49-F238E27FC236}">
                  <a16:creationId xmlns:a16="http://schemas.microsoft.com/office/drawing/2014/main" id="{7AC0BC7E-EB74-4111-AB8F-92BFC0D336F7}"/>
                </a:ext>
              </a:extLst>
            </p:cNvPr>
            <p:cNvSpPr>
              <a:spLocks noChangeAspect="1"/>
            </p:cNvSpPr>
            <p:nvPr/>
          </p:nvSpPr>
          <p:spPr>
            <a:xfrm>
              <a:off x="7546532"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0" name="Oval 19">
              <a:extLst>
                <a:ext uri="{FF2B5EF4-FFF2-40B4-BE49-F238E27FC236}">
                  <a16:creationId xmlns:a16="http://schemas.microsoft.com/office/drawing/2014/main" id="{BAB5CD8D-90A1-43A7-AFB8-EA69308A8E13}"/>
                </a:ext>
              </a:extLst>
            </p:cNvPr>
            <p:cNvSpPr>
              <a:spLocks noChangeAspect="1"/>
            </p:cNvSpPr>
            <p:nvPr/>
          </p:nvSpPr>
          <p:spPr>
            <a:xfrm rot="5400000">
              <a:off x="3794310" y="985641"/>
              <a:ext cx="637762" cy="637762"/>
            </a:xfrm>
            <a:prstGeom prst="ellipse">
              <a:avLst/>
            </a:prstGeom>
            <a:gradFill flip="none" rotWithShape="1">
              <a:gsLst>
                <a:gs pos="40000">
                  <a:schemeClr val="accent1">
                    <a:alpha val="59000"/>
                  </a:scheme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1" name="Oval 20">
              <a:extLst>
                <a:ext uri="{FF2B5EF4-FFF2-40B4-BE49-F238E27FC236}">
                  <a16:creationId xmlns:a16="http://schemas.microsoft.com/office/drawing/2014/main" id="{807B4DB7-BA63-4703-84DF-0E463D1A4632}"/>
                </a:ext>
              </a:extLst>
            </p:cNvPr>
            <p:cNvSpPr>
              <a:spLocks noChangeAspect="1"/>
            </p:cNvSpPr>
            <p:nvPr/>
          </p:nvSpPr>
          <p:spPr>
            <a:xfrm rot="5400000">
              <a:off x="3933191" y="173151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2" name="Oval 21">
              <a:extLst>
                <a:ext uri="{FF2B5EF4-FFF2-40B4-BE49-F238E27FC236}">
                  <a16:creationId xmlns:a16="http://schemas.microsoft.com/office/drawing/2014/main" id="{1A55B81F-EAFC-433F-B617-48C3D5B33520}"/>
                </a:ext>
              </a:extLst>
            </p:cNvPr>
            <p:cNvSpPr>
              <a:spLocks noChangeAspect="1"/>
            </p:cNvSpPr>
            <p:nvPr/>
          </p:nvSpPr>
          <p:spPr>
            <a:xfrm rot="5400000">
              <a:off x="3933191" y="2338510"/>
              <a:ext cx="360000" cy="360000"/>
            </a:xfrm>
            <a:prstGeom prst="ellipse">
              <a:avLst/>
            </a:prstGeom>
            <a:gradFill flip="none" rotWithShape="1">
              <a:gsLst>
                <a:gs pos="47000">
                  <a:schemeClr val="accent1">
                    <a:alpha val="2500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3" name="Oval 22">
              <a:extLst>
                <a:ext uri="{FF2B5EF4-FFF2-40B4-BE49-F238E27FC236}">
                  <a16:creationId xmlns:a16="http://schemas.microsoft.com/office/drawing/2014/main" id="{FBACA1FD-C5E9-4F3C-98A0-3658DF2CC2E3}"/>
                </a:ext>
              </a:extLst>
            </p:cNvPr>
            <p:cNvSpPr>
              <a:spLocks noChangeAspect="1"/>
            </p:cNvSpPr>
            <p:nvPr/>
          </p:nvSpPr>
          <p:spPr>
            <a:xfrm rot="5400000">
              <a:off x="3933191" y="476648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4" name="Oval 23">
              <a:extLst>
                <a:ext uri="{FF2B5EF4-FFF2-40B4-BE49-F238E27FC236}">
                  <a16:creationId xmlns:a16="http://schemas.microsoft.com/office/drawing/2014/main" id="{869E1077-677D-4F41-A1DC-44B5080F2256}"/>
                </a:ext>
              </a:extLst>
            </p:cNvPr>
            <p:cNvSpPr>
              <a:spLocks noChangeAspect="1"/>
            </p:cNvSpPr>
            <p:nvPr/>
          </p:nvSpPr>
          <p:spPr>
            <a:xfrm rot="5400000">
              <a:off x="3933191" y="3552498"/>
              <a:ext cx="360000" cy="360000"/>
            </a:xfrm>
            <a:prstGeom prst="ellipse">
              <a:avLst/>
            </a:prstGeom>
            <a:gradFill flip="none" rotWithShape="1">
              <a:gsLst>
                <a:gs pos="47000">
                  <a:schemeClr val="bg1">
                    <a:lumMod val="75000"/>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5" name="Oval 24">
              <a:extLst>
                <a:ext uri="{FF2B5EF4-FFF2-40B4-BE49-F238E27FC236}">
                  <a16:creationId xmlns:a16="http://schemas.microsoft.com/office/drawing/2014/main" id="{7634F85F-043D-43A9-8082-53D45FD733E8}"/>
                </a:ext>
              </a:extLst>
            </p:cNvPr>
            <p:cNvSpPr>
              <a:spLocks noChangeAspect="1"/>
            </p:cNvSpPr>
            <p:nvPr/>
          </p:nvSpPr>
          <p:spPr>
            <a:xfrm rot="5400000">
              <a:off x="3933191" y="4159492"/>
              <a:ext cx="360000" cy="360000"/>
            </a:xfrm>
            <a:prstGeom prst="ellipse">
              <a:avLst/>
            </a:prstGeom>
            <a:gradFill flip="none" rotWithShape="1">
              <a:gsLst>
                <a:gs pos="47000">
                  <a:schemeClr val="bg1">
                    <a:lumMod val="75000"/>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6" name="Oval 25">
              <a:extLst>
                <a:ext uri="{FF2B5EF4-FFF2-40B4-BE49-F238E27FC236}">
                  <a16:creationId xmlns:a16="http://schemas.microsoft.com/office/drawing/2014/main" id="{E4ECFB6E-3213-4C32-82A7-3F639914A790}"/>
                </a:ext>
              </a:extLst>
            </p:cNvPr>
            <p:cNvSpPr>
              <a:spLocks noChangeAspect="1"/>
            </p:cNvSpPr>
            <p:nvPr/>
          </p:nvSpPr>
          <p:spPr>
            <a:xfrm rot="5400000">
              <a:off x="3933191" y="2945504"/>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7" name="Oval 26">
              <a:extLst>
                <a:ext uri="{FF2B5EF4-FFF2-40B4-BE49-F238E27FC236}">
                  <a16:creationId xmlns:a16="http://schemas.microsoft.com/office/drawing/2014/main" id="{56566B10-589D-4268-AC4E-7C33B2A87CF2}"/>
                </a:ext>
              </a:extLst>
            </p:cNvPr>
            <p:cNvSpPr>
              <a:spLocks noChangeAspect="1"/>
            </p:cNvSpPr>
            <p:nvPr/>
          </p:nvSpPr>
          <p:spPr>
            <a:xfrm rot="5400000">
              <a:off x="3933191" y="5373480"/>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8" name="Oval 27">
              <a:extLst>
                <a:ext uri="{FF2B5EF4-FFF2-40B4-BE49-F238E27FC236}">
                  <a16:creationId xmlns:a16="http://schemas.microsoft.com/office/drawing/2014/main" id="{6ABF4B2B-EAE5-4D12-BB56-6A6CA834DD41}"/>
                </a:ext>
              </a:extLst>
            </p:cNvPr>
            <p:cNvSpPr>
              <a:spLocks noChangeAspect="1"/>
            </p:cNvSpPr>
            <p:nvPr/>
          </p:nvSpPr>
          <p:spPr>
            <a:xfrm>
              <a:off x="4239852" y="5980473"/>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9" name="Oval 28">
              <a:extLst>
                <a:ext uri="{FF2B5EF4-FFF2-40B4-BE49-F238E27FC236}">
                  <a16:creationId xmlns:a16="http://schemas.microsoft.com/office/drawing/2014/main" id="{13F579DA-ECD6-4015-81BD-C47F5ACD20C1}"/>
                </a:ext>
              </a:extLst>
            </p:cNvPr>
            <p:cNvSpPr>
              <a:spLocks noChangeAspect="1"/>
            </p:cNvSpPr>
            <p:nvPr/>
          </p:nvSpPr>
          <p:spPr>
            <a:xfrm>
              <a:off x="4901188" y="5980473"/>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0" name="Oval 29">
              <a:extLst>
                <a:ext uri="{FF2B5EF4-FFF2-40B4-BE49-F238E27FC236}">
                  <a16:creationId xmlns:a16="http://schemas.microsoft.com/office/drawing/2014/main" id="{AB6F12E2-9154-46F3-AEB6-480AF2EE8EB7}"/>
                </a:ext>
              </a:extLst>
            </p:cNvPr>
            <p:cNvSpPr>
              <a:spLocks noChangeAspect="1"/>
            </p:cNvSpPr>
            <p:nvPr/>
          </p:nvSpPr>
          <p:spPr>
            <a:xfrm>
              <a:off x="5423643" y="5841592"/>
              <a:ext cx="637762" cy="637762"/>
            </a:xfrm>
            <a:prstGeom prst="ellipse">
              <a:avLst/>
            </a:prstGeom>
            <a:gradFill flip="none" rotWithShape="1">
              <a:gsLst>
                <a:gs pos="40000">
                  <a:srgbClr val="FFE181">
                    <a:alpha val="22745"/>
                  </a:srgb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1" name="Oval 30">
              <a:extLst>
                <a:ext uri="{FF2B5EF4-FFF2-40B4-BE49-F238E27FC236}">
                  <a16:creationId xmlns:a16="http://schemas.microsoft.com/office/drawing/2014/main" id="{805D0976-3738-4503-93C8-D037664747FC}"/>
                </a:ext>
              </a:extLst>
            </p:cNvPr>
            <p:cNvSpPr>
              <a:spLocks noChangeAspect="1"/>
            </p:cNvSpPr>
            <p:nvPr/>
          </p:nvSpPr>
          <p:spPr>
            <a:xfrm>
              <a:off x="6223860" y="5980473"/>
              <a:ext cx="360000" cy="360000"/>
            </a:xfrm>
            <a:prstGeom prst="ellipse">
              <a:avLst/>
            </a:prstGeom>
            <a:gradFill flip="none" rotWithShape="1">
              <a:gsLst>
                <a:gs pos="47000">
                  <a:schemeClr val="bg1">
                    <a:lumMod val="75000"/>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2" name="Oval 31">
              <a:extLst>
                <a:ext uri="{FF2B5EF4-FFF2-40B4-BE49-F238E27FC236}">
                  <a16:creationId xmlns:a16="http://schemas.microsoft.com/office/drawing/2014/main" id="{590EE311-F8E6-4CB0-AEE8-3273485E02D9}"/>
                </a:ext>
              </a:extLst>
            </p:cNvPr>
            <p:cNvSpPr>
              <a:spLocks noChangeAspect="1"/>
            </p:cNvSpPr>
            <p:nvPr/>
          </p:nvSpPr>
          <p:spPr>
            <a:xfrm>
              <a:off x="6885196" y="5980473"/>
              <a:ext cx="360000" cy="360000"/>
            </a:xfrm>
            <a:prstGeom prst="ellipse">
              <a:avLst/>
            </a:prstGeom>
            <a:gradFill flip="none" rotWithShape="1">
              <a:gsLst>
                <a:gs pos="47000">
                  <a:schemeClr val="accent1">
                    <a:alpha val="2700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3" name="Oval 32">
              <a:extLst>
                <a:ext uri="{FF2B5EF4-FFF2-40B4-BE49-F238E27FC236}">
                  <a16:creationId xmlns:a16="http://schemas.microsoft.com/office/drawing/2014/main" id="{D5ABB659-4D9A-454B-B673-57B2D90B0144}"/>
                </a:ext>
              </a:extLst>
            </p:cNvPr>
            <p:cNvSpPr>
              <a:spLocks noChangeAspect="1"/>
            </p:cNvSpPr>
            <p:nvPr/>
          </p:nvSpPr>
          <p:spPr>
            <a:xfrm>
              <a:off x="7546532" y="5980473"/>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4" name="Oval 33">
              <a:extLst>
                <a:ext uri="{FF2B5EF4-FFF2-40B4-BE49-F238E27FC236}">
                  <a16:creationId xmlns:a16="http://schemas.microsoft.com/office/drawing/2014/main" id="{1A18BB57-EE9A-438C-89BC-FDE45E8F0EE8}"/>
                </a:ext>
              </a:extLst>
            </p:cNvPr>
            <p:cNvSpPr>
              <a:spLocks noChangeAspect="1"/>
            </p:cNvSpPr>
            <p:nvPr/>
          </p:nvSpPr>
          <p:spPr>
            <a:xfrm rot="5400000">
              <a:off x="7898810" y="1124522"/>
              <a:ext cx="360000" cy="360000"/>
            </a:xfrm>
            <a:prstGeom prst="ellipse">
              <a:avLst/>
            </a:prstGeom>
            <a:gradFill flip="none" rotWithShape="1">
              <a:gsLst>
                <a:gs pos="47000">
                  <a:schemeClr val="accent1">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5" name="Oval 34">
              <a:extLst>
                <a:ext uri="{FF2B5EF4-FFF2-40B4-BE49-F238E27FC236}">
                  <a16:creationId xmlns:a16="http://schemas.microsoft.com/office/drawing/2014/main" id="{F6155E43-F44E-4A54-82F7-8A3031DEE884}"/>
                </a:ext>
              </a:extLst>
            </p:cNvPr>
            <p:cNvSpPr>
              <a:spLocks noChangeAspect="1"/>
            </p:cNvSpPr>
            <p:nvPr/>
          </p:nvSpPr>
          <p:spPr>
            <a:xfrm rot="5400000">
              <a:off x="7898810" y="173151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6" name="Oval 35">
              <a:extLst>
                <a:ext uri="{FF2B5EF4-FFF2-40B4-BE49-F238E27FC236}">
                  <a16:creationId xmlns:a16="http://schemas.microsoft.com/office/drawing/2014/main" id="{89B27C31-08F1-4574-9C0E-A4303B6D9CC4}"/>
                </a:ext>
              </a:extLst>
            </p:cNvPr>
            <p:cNvSpPr>
              <a:spLocks noChangeAspect="1"/>
            </p:cNvSpPr>
            <p:nvPr/>
          </p:nvSpPr>
          <p:spPr>
            <a:xfrm rot="5400000">
              <a:off x="7759929" y="2199629"/>
              <a:ext cx="637762" cy="637762"/>
            </a:xfrm>
            <a:prstGeom prst="ellipse">
              <a:avLst/>
            </a:prstGeom>
            <a:gradFill flip="none" rotWithShape="1">
              <a:gsLst>
                <a:gs pos="40000">
                  <a:schemeClr val="accent1">
                    <a:alpha val="26000"/>
                  </a:scheme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8" name="Oval 37">
              <a:extLst>
                <a:ext uri="{FF2B5EF4-FFF2-40B4-BE49-F238E27FC236}">
                  <a16:creationId xmlns:a16="http://schemas.microsoft.com/office/drawing/2014/main" id="{7B71E583-02BA-42A7-BFC8-4F1E014EDFA9}"/>
                </a:ext>
              </a:extLst>
            </p:cNvPr>
            <p:cNvSpPr>
              <a:spLocks noChangeAspect="1"/>
            </p:cNvSpPr>
            <p:nvPr/>
          </p:nvSpPr>
          <p:spPr>
            <a:xfrm rot="5400000">
              <a:off x="7898810" y="476648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9" name="Oval 38">
              <a:extLst>
                <a:ext uri="{FF2B5EF4-FFF2-40B4-BE49-F238E27FC236}">
                  <a16:creationId xmlns:a16="http://schemas.microsoft.com/office/drawing/2014/main" id="{AC88EF08-0008-48B8-A289-2C48C3B369A6}"/>
                </a:ext>
              </a:extLst>
            </p:cNvPr>
            <p:cNvSpPr>
              <a:spLocks noChangeAspect="1"/>
            </p:cNvSpPr>
            <p:nvPr/>
          </p:nvSpPr>
          <p:spPr>
            <a:xfrm rot="5400000">
              <a:off x="7759929" y="3413617"/>
              <a:ext cx="637762" cy="637762"/>
            </a:xfrm>
            <a:prstGeom prst="ellipse">
              <a:avLst/>
            </a:prstGeom>
            <a:gradFill flip="none" rotWithShape="1">
              <a:gsLst>
                <a:gs pos="40000">
                  <a:srgbClr val="FFE181">
                    <a:alpha val="22745"/>
                  </a:srgb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0" name="Oval 39">
              <a:extLst>
                <a:ext uri="{FF2B5EF4-FFF2-40B4-BE49-F238E27FC236}">
                  <a16:creationId xmlns:a16="http://schemas.microsoft.com/office/drawing/2014/main" id="{7886B212-2418-412F-B3F1-80DFD0A5DC5E}"/>
                </a:ext>
              </a:extLst>
            </p:cNvPr>
            <p:cNvSpPr>
              <a:spLocks noChangeAspect="1"/>
            </p:cNvSpPr>
            <p:nvPr/>
          </p:nvSpPr>
          <p:spPr>
            <a:xfrm rot="5400000">
              <a:off x="7898810" y="4159492"/>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1" name="Oval 40">
              <a:extLst>
                <a:ext uri="{FF2B5EF4-FFF2-40B4-BE49-F238E27FC236}">
                  <a16:creationId xmlns:a16="http://schemas.microsoft.com/office/drawing/2014/main" id="{F8DCFECB-BFC0-4AEA-BBCA-7E95B42F7AC9}"/>
                </a:ext>
              </a:extLst>
            </p:cNvPr>
            <p:cNvSpPr>
              <a:spLocks noChangeAspect="1"/>
            </p:cNvSpPr>
            <p:nvPr/>
          </p:nvSpPr>
          <p:spPr>
            <a:xfrm rot="5400000">
              <a:off x="7898810" y="2945504"/>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2" name="Oval 41">
              <a:extLst>
                <a:ext uri="{FF2B5EF4-FFF2-40B4-BE49-F238E27FC236}">
                  <a16:creationId xmlns:a16="http://schemas.microsoft.com/office/drawing/2014/main" id="{7701CD97-CE7C-4970-900C-EA7EF247257C}"/>
                </a:ext>
              </a:extLst>
            </p:cNvPr>
            <p:cNvSpPr>
              <a:spLocks noChangeAspect="1"/>
            </p:cNvSpPr>
            <p:nvPr/>
          </p:nvSpPr>
          <p:spPr>
            <a:xfrm rot="5400000">
              <a:off x="7898810" y="5373480"/>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5" name="Title 4">
            <a:extLst>
              <a:ext uri="{FF2B5EF4-FFF2-40B4-BE49-F238E27FC236}">
                <a16:creationId xmlns:a16="http://schemas.microsoft.com/office/drawing/2014/main" id="{E60BC9BE-C312-4619-AEBF-24C21F704CF1}"/>
              </a:ext>
            </a:extLst>
          </p:cNvPr>
          <p:cNvSpPr>
            <a:spLocks noGrp="1"/>
          </p:cNvSpPr>
          <p:nvPr>
            <p:ph type="title"/>
          </p:nvPr>
        </p:nvSpPr>
        <p:spPr>
          <a:xfrm>
            <a:off x="540000" y="540000"/>
            <a:ext cx="3028700" cy="1326900"/>
          </a:xfrm>
        </p:spPr>
        <p:txBody>
          <a:bodyPr/>
          <a:lstStyle>
            <a:lvl1pPr>
              <a:defRPr>
                <a:solidFill>
                  <a:schemeClr val="bg2"/>
                </a:solidFill>
              </a:defRPr>
            </a:lvl1pPr>
          </a:lstStyle>
          <a:p>
            <a:r>
              <a:rPr lang="en-US"/>
              <a:t>Click to edit Master title style</a:t>
            </a:r>
            <a:endParaRPr lang="en-ZA" dirty="0"/>
          </a:p>
        </p:txBody>
      </p:sp>
      <p:sp>
        <p:nvSpPr>
          <p:cNvPr id="6" name="Footer Placeholder 5">
            <a:extLst>
              <a:ext uri="{FF2B5EF4-FFF2-40B4-BE49-F238E27FC236}">
                <a16:creationId xmlns:a16="http://schemas.microsoft.com/office/drawing/2014/main" id="{C09F2D66-B264-4D7C-814F-A8F0575B7C2E}"/>
              </a:ext>
            </a:extLst>
          </p:cNvPr>
          <p:cNvSpPr>
            <a:spLocks noGrp="1"/>
          </p:cNvSpPr>
          <p:nvPr>
            <p:ph type="ftr" sz="quarter" idx="21"/>
          </p:nvPr>
        </p:nvSpPr>
        <p:spPr/>
        <p:txBody>
          <a:bodyPr/>
          <a:lstStyle/>
          <a:p>
            <a:r>
              <a:rPr lang="en-ZA" dirty="0"/>
              <a:t>Add a footer</a:t>
            </a:r>
          </a:p>
        </p:txBody>
      </p:sp>
      <p:sp>
        <p:nvSpPr>
          <p:cNvPr id="7" name="Slide Number Placeholder 6">
            <a:extLst>
              <a:ext uri="{FF2B5EF4-FFF2-40B4-BE49-F238E27FC236}">
                <a16:creationId xmlns:a16="http://schemas.microsoft.com/office/drawing/2014/main" id="{37309B8E-E3FF-48B0-AE11-1D123D34371D}"/>
              </a:ext>
            </a:extLst>
          </p:cNvPr>
          <p:cNvSpPr>
            <a:spLocks noGrp="1"/>
          </p:cNvSpPr>
          <p:nvPr>
            <p:ph type="sldNum" sz="quarter" idx="22"/>
          </p:nvPr>
        </p:nvSpPr>
        <p:spPr/>
        <p:txBody>
          <a:bodyPr/>
          <a:lstStyle/>
          <a:p>
            <a:fld id="{058DB212-BFA2-403F-85EF-DFD3FF6D973A}" type="slidenum">
              <a:rPr lang="en-ZA" smtClean="0"/>
              <a:pPr/>
              <a:t>‹#›</a:t>
            </a:fld>
            <a:endParaRPr lang="en-ZA" dirty="0"/>
          </a:p>
        </p:txBody>
      </p:sp>
      <p:sp>
        <p:nvSpPr>
          <p:cNvPr id="8" name="Text Placeholder 7">
            <a:extLst>
              <a:ext uri="{FF2B5EF4-FFF2-40B4-BE49-F238E27FC236}">
                <a16:creationId xmlns:a16="http://schemas.microsoft.com/office/drawing/2014/main" id="{90DC2403-3404-43F3-9D49-DE9C87D6FA95}"/>
              </a:ext>
            </a:extLst>
          </p:cNvPr>
          <p:cNvSpPr>
            <a:spLocks noGrp="1"/>
          </p:cNvSpPr>
          <p:nvPr>
            <p:ph type="body" sz="quarter" idx="24"/>
          </p:nvPr>
        </p:nvSpPr>
        <p:spPr>
          <a:xfrm>
            <a:off x="536401" y="2159000"/>
            <a:ext cx="3032299" cy="294334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50" name="Text Placeholder 7">
            <a:extLst>
              <a:ext uri="{FF2B5EF4-FFF2-40B4-BE49-F238E27FC236}">
                <a16:creationId xmlns:a16="http://schemas.microsoft.com/office/drawing/2014/main" id="{F860DA48-8EA3-4B66-9769-15D580B5BD28}"/>
              </a:ext>
            </a:extLst>
          </p:cNvPr>
          <p:cNvSpPr>
            <a:spLocks noGrp="1"/>
          </p:cNvSpPr>
          <p:nvPr>
            <p:ph type="body" sz="quarter" idx="25"/>
          </p:nvPr>
        </p:nvSpPr>
        <p:spPr>
          <a:xfrm>
            <a:off x="8583254" y="2159000"/>
            <a:ext cx="3032299" cy="294334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Tree>
    <p:extLst>
      <p:ext uri="{BB962C8B-B14F-4D97-AF65-F5344CB8AC3E}">
        <p14:creationId xmlns:p14="http://schemas.microsoft.com/office/powerpoint/2010/main" val="1009109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Hero Photo all black">
    <p:bg>
      <p:bgPr>
        <a:solidFill>
          <a:schemeClr val="tx1"/>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38607BE4-4B3B-474D-8601-FEFFD2DF259F}"/>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aturation sat="0"/>
                    </a14:imgEffect>
                    <a14:imgEffect>
                      <a14:brightnessContrast bright="-43000"/>
                    </a14:imgEffect>
                  </a14:imgLayer>
                </a14:imgProps>
              </a:ext>
              <a:ext uri="{28A0092B-C50C-407E-A947-70E740481C1C}">
                <a14:useLocalDpi xmlns:a14="http://schemas.microsoft.com/office/drawing/2010/main"/>
              </a:ext>
            </a:extLst>
          </a:blip>
          <a:stretch>
            <a:fillRect/>
          </a:stretch>
        </p:blipFill>
        <p:spPr>
          <a:xfrm>
            <a:off x="6219" y="6567"/>
            <a:ext cx="12179564" cy="6851433"/>
          </a:xfrm>
          <a:prstGeom prst="rect">
            <a:avLst/>
          </a:prstGeom>
        </p:spPr>
      </p:pic>
      <p:sp>
        <p:nvSpPr>
          <p:cNvPr id="3" name="Picture Placeholder 2">
            <a:extLst>
              <a:ext uri="{FF2B5EF4-FFF2-40B4-BE49-F238E27FC236}">
                <a16:creationId xmlns:a16="http://schemas.microsoft.com/office/drawing/2014/main" id="{4CB21A9E-F346-45CA-928A-9714907B6860}"/>
              </a:ext>
            </a:extLst>
          </p:cNvPr>
          <p:cNvSpPr>
            <a:spLocks noGrp="1"/>
          </p:cNvSpPr>
          <p:nvPr>
            <p:ph type="pic" sz="quarter" idx="23" hasCustomPrompt="1"/>
          </p:nvPr>
        </p:nvSpPr>
        <p:spPr>
          <a:xfrm>
            <a:off x="4406906" y="1034623"/>
            <a:ext cx="3376800" cy="4788000"/>
          </a:xfrm>
          <a:solidFill>
            <a:schemeClr val="bg1">
              <a:lumMod val="85000"/>
            </a:schemeClr>
          </a:solidFill>
          <a:ln w="31750">
            <a:solidFill>
              <a:schemeClr val="bg1">
                <a:lumMod val="65000"/>
              </a:schemeClr>
            </a:solidFill>
          </a:ln>
          <a:effectLst>
            <a:glow rad="266700">
              <a:schemeClr val="bg1">
                <a:alpha val="18000"/>
              </a:schemeClr>
            </a:glow>
            <a:innerShdw blurRad="63500" dist="50800" dir="13500000">
              <a:prstClr val="black">
                <a:alpha val="50000"/>
              </a:prstClr>
            </a:innerShdw>
          </a:effectLst>
        </p:spPr>
        <p:txBody>
          <a:bodyPr lIns="360000" rIns="360000" anchor="ctr"/>
          <a:lstStyle>
            <a:lvl1pPr marL="0" indent="0" algn="ctr">
              <a:buNone/>
              <a:defRPr sz="1600" i="1">
                <a:latin typeface="Times New Roman" panose="02020603050405020304" pitchFamily="18" charset="0"/>
                <a:cs typeface="Times New Roman" panose="02020603050405020304" pitchFamily="18" charset="0"/>
              </a:defRPr>
            </a:lvl1pPr>
          </a:lstStyle>
          <a:p>
            <a:r>
              <a:rPr lang="en-ZA" dirty="0"/>
              <a:t>Insert Photo or Drag &amp; Drop your Photo</a:t>
            </a:r>
          </a:p>
        </p:txBody>
      </p:sp>
      <p:grpSp>
        <p:nvGrpSpPr>
          <p:cNvPr id="10" name="Group 9">
            <a:extLst>
              <a:ext uri="{FF2B5EF4-FFF2-40B4-BE49-F238E27FC236}">
                <a16:creationId xmlns:a16="http://schemas.microsoft.com/office/drawing/2014/main" id="{B9E8C9F2-AD9E-47B3-841F-A63EA593CE4B}"/>
              </a:ext>
            </a:extLst>
          </p:cNvPr>
          <p:cNvGrpSpPr/>
          <p:nvPr userDrawn="1"/>
        </p:nvGrpSpPr>
        <p:grpSpPr>
          <a:xfrm>
            <a:off x="3794310" y="379000"/>
            <a:ext cx="4603381" cy="6100707"/>
            <a:chOff x="3794310" y="378647"/>
            <a:chExt cx="4603381" cy="6100707"/>
          </a:xfrm>
        </p:grpSpPr>
        <p:sp>
          <p:nvSpPr>
            <p:cNvPr id="11" name="Rectangle: Rounded Corners 10">
              <a:extLst>
                <a:ext uri="{FF2B5EF4-FFF2-40B4-BE49-F238E27FC236}">
                  <a16:creationId xmlns:a16="http://schemas.microsoft.com/office/drawing/2014/main" id="{50D94956-C0BC-4F67-9E1D-D85399D7E9FB}"/>
                </a:ext>
              </a:extLst>
            </p:cNvPr>
            <p:cNvSpPr/>
            <p:nvPr/>
          </p:nvSpPr>
          <p:spPr>
            <a:xfrm>
              <a:off x="4078709" y="686261"/>
              <a:ext cx="4034583" cy="5485478"/>
            </a:xfrm>
            <a:prstGeom prst="roundRect">
              <a:avLst>
                <a:gd name="adj" fmla="val 2715"/>
              </a:avLst>
            </a:prstGeom>
            <a:noFill/>
            <a:ln w="12700">
              <a:gradFill>
                <a:gsLst>
                  <a:gs pos="0">
                    <a:schemeClr val="accent1">
                      <a:lumMod val="5000"/>
                      <a:lumOff val="95000"/>
                      <a:alpha val="50000"/>
                    </a:schemeClr>
                  </a:gs>
                  <a:gs pos="79637">
                    <a:schemeClr val="tx1">
                      <a:lumMod val="75000"/>
                      <a:lumOff val="25000"/>
                      <a:alpha val="50000"/>
                    </a:schemeClr>
                  </a:gs>
                  <a:gs pos="25682">
                    <a:schemeClr val="tx1">
                      <a:lumMod val="75000"/>
                      <a:lumOff val="25000"/>
                      <a:alpha val="50000"/>
                    </a:schemeClr>
                  </a:gs>
                  <a:gs pos="52200">
                    <a:srgbClr val="FBFCFE">
                      <a:alpha val="50000"/>
                    </a:srgbClr>
                  </a:gs>
                  <a:gs pos="100000">
                    <a:schemeClr val="bg1">
                      <a:alpha val="50000"/>
                    </a:schemeClr>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Oval 11">
              <a:extLst>
                <a:ext uri="{FF2B5EF4-FFF2-40B4-BE49-F238E27FC236}">
                  <a16:creationId xmlns:a16="http://schemas.microsoft.com/office/drawing/2014/main" id="{8E561E08-3719-4AA1-BE98-77D9564076B5}"/>
                </a:ext>
              </a:extLst>
            </p:cNvPr>
            <p:cNvSpPr>
              <a:spLocks noChangeAspect="1"/>
            </p:cNvSpPr>
            <p:nvPr/>
          </p:nvSpPr>
          <p:spPr>
            <a:xfrm>
              <a:off x="4239852"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3" name="Oval 12">
              <a:extLst>
                <a:ext uri="{FF2B5EF4-FFF2-40B4-BE49-F238E27FC236}">
                  <a16:creationId xmlns:a16="http://schemas.microsoft.com/office/drawing/2014/main" id="{584DCF7A-7971-43EF-BBDA-F3F258CA1441}"/>
                </a:ext>
              </a:extLst>
            </p:cNvPr>
            <p:cNvSpPr>
              <a:spLocks noChangeAspect="1"/>
            </p:cNvSpPr>
            <p:nvPr/>
          </p:nvSpPr>
          <p:spPr>
            <a:xfrm>
              <a:off x="4901188"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Oval 13">
              <a:extLst>
                <a:ext uri="{FF2B5EF4-FFF2-40B4-BE49-F238E27FC236}">
                  <a16:creationId xmlns:a16="http://schemas.microsoft.com/office/drawing/2014/main" id="{6A207F34-1FC3-4CF2-BBAD-A3E3772C6BCD}"/>
                </a:ext>
              </a:extLst>
            </p:cNvPr>
            <p:cNvSpPr>
              <a:spLocks noChangeAspect="1"/>
            </p:cNvSpPr>
            <p:nvPr/>
          </p:nvSpPr>
          <p:spPr>
            <a:xfrm>
              <a:off x="5423643" y="378647"/>
              <a:ext cx="637762" cy="637762"/>
            </a:xfrm>
            <a:prstGeom prst="ellipse">
              <a:avLst/>
            </a:prstGeom>
            <a:gradFill flip="none" rotWithShape="1">
              <a:gsLst>
                <a:gs pos="40000">
                  <a:srgbClr val="FFE181">
                    <a:alpha val="22745"/>
                  </a:srgb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5" name="Oval 14">
              <a:extLst>
                <a:ext uri="{FF2B5EF4-FFF2-40B4-BE49-F238E27FC236}">
                  <a16:creationId xmlns:a16="http://schemas.microsoft.com/office/drawing/2014/main" id="{B17292A6-14A4-4559-B322-F98518936199}"/>
                </a:ext>
              </a:extLst>
            </p:cNvPr>
            <p:cNvSpPr>
              <a:spLocks noChangeAspect="1"/>
            </p:cNvSpPr>
            <p:nvPr/>
          </p:nvSpPr>
          <p:spPr>
            <a:xfrm>
              <a:off x="6223860"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6" name="Oval 15">
              <a:extLst>
                <a:ext uri="{FF2B5EF4-FFF2-40B4-BE49-F238E27FC236}">
                  <a16:creationId xmlns:a16="http://schemas.microsoft.com/office/drawing/2014/main" id="{546426C1-45E4-4AFF-B2B2-95DA5CF54124}"/>
                </a:ext>
              </a:extLst>
            </p:cNvPr>
            <p:cNvSpPr>
              <a:spLocks noChangeAspect="1"/>
            </p:cNvSpPr>
            <p:nvPr/>
          </p:nvSpPr>
          <p:spPr>
            <a:xfrm>
              <a:off x="6885196" y="517528"/>
              <a:ext cx="360000" cy="360000"/>
            </a:xfrm>
            <a:prstGeom prst="ellipse">
              <a:avLst/>
            </a:prstGeom>
            <a:gradFill flip="none" rotWithShape="1">
              <a:gsLst>
                <a:gs pos="47000">
                  <a:schemeClr val="accent1">
                    <a:alpha val="2700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8" name="Oval 17">
              <a:extLst>
                <a:ext uri="{FF2B5EF4-FFF2-40B4-BE49-F238E27FC236}">
                  <a16:creationId xmlns:a16="http://schemas.microsoft.com/office/drawing/2014/main" id="{7AC0BC7E-EB74-4111-AB8F-92BFC0D336F7}"/>
                </a:ext>
              </a:extLst>
            </p:cNvPr>
            <p:cNvSpPr>
              <a:spLocks noChangeAspect="1"/>
            </p:cNvSpPr>
            <p:nvPr/>
          </p:nvSpPr>
          <p:spPr>
            <a:xfrm>
              <a:off x="7546532"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0" name="Oval 19">
              <a:extLst>
                <a:ext uri="{FF2B5EF4-FFF2-40B4-BE49-F238E27FC236}">
                  <a16:creationId xmlns:a16="http://schemas.microsoft.com/office/drawing/2014/main" id="{BAB5CD8D-90A1-43A7-AFB8-EA69308A8E13}"/>
                </a:ext>
              </a:extLst>
            </p:cNvPr>
            <p:cNvSpPr>
              <a:spLocks noChangeAspect="1"/>
            </p:cNvSpPr>
            <p:nvPr/>
          </p:nvSpPr>
          <p:spPr>
            <a:xfrm rot="5400000">
              <a:off x="3794310" y="985641"/>
              <a:ext cx="637762" cy="637762"/>
            </a:xfrm>
            <a:prstGeom prst="ellipse">
              <a:avLst/>
            </a:prstGeom>
            <a:gradFill flip="none" rotWithShape="1">
              <a:gsLst>
                <a:gs pos="40000">
                  <a:schemeClr val="accent1">
                    <a:alpha val="59000"/>
                  </a:scheme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1" name="Oval 20">
              <a:extLst>
                <a:ext uri="{FF2B5EF4-FFF2-40B4-BE49-F238E27FC236}">
                  <a16:creationId xmlns:a16="http://schemas.microsoft.com/office/drawing/2014/main" id="{807B4DB7-BA63-4703-84DF-0E463D1A4632}"/>
                </a:ext>
              </a:extLst>
            </p:cNvPr>
            <p:cNvSpPr>
              <a:spLocks noChangeAspect="1"/>
            </p:cNvSpPr>
            <p:nvPr/>
          </p:nvSpPr>
          <p:spPr>
            <a:xfrm rot="5400000">
              <a:off x="3933191" y="173151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2" name="Oval 21">
              <a:extLst>
                <a:ext uri="{FF2B5EF4-FFF2-40B4-BE49-F238E27FC236}">
                  <a16:creationId xmlns:a16="http://schemas.microsoft.com/office/drawing/2014/main" id="{1A55B81F-EAFC-433F-B617-48C3D5B33520}"/>
                </a:ext>
              </a:extLst>
            </p:cNvPr>
            <p:cNvSpPr>
              <a:spLocks noChangeAspect="1"/>
            </p:cNvSpPr>
            <p:nvPr/>
          </p:nvSpPr>
          <p:spPr>
            <a:xfrm rot="5400000">
              <a:off x="3933191" y="2338510"/>
              <a:ext cx="360000" cy="360000"/>
            </a:xfrm>
            <a:prstGeom prst="ellipse">
              <a:avLst/>
            </a:prstGeom>
            <a:gradFill flip="none" rotWithShape="1">
              <a:gsLst>
                <a:gs pos="47000">
                  <a:schemeClr val="accent1">
                    <a:alpha val="2500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3" name="Oval 22">
              <a:extLst>
                <a:ext uri="{FF2B5EF4-FFF2-40B4-BE49-F238E27FC236}">
                  <a16:creationId xmlns:a16="http://schemas.microsoft.com/office/drawing/2014/main" id="{FBACA1FD-C5E9-4F3C-98A0-3658DF2CC2E3}"/>
                </a:ext>
              </a:extLst>
            </p:cNvPr>
            <p:cNvSpPr>
              <a:spLocks noChangeAspect="1"/>
            </p:cNvSpPr>
            <p:nvPr/>
          </p:nvSpPr>
          <p:spPr>
            <a:xfrm rot="5400000">
              <a:off x="3933191" y="476648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4" name="Oval 23">
              <a:extLst>
                <a:ext uri="{FF2B5EF4-FFF2-40B4-BE49-F238E27FC236}">
                  <a16:creationId xmlns:a16="http://schemas.microsoft.com/office/drawing/2014/main" id="{869E1077-677D-4F41-A1DC-44B5080F2256}"/>
                </a:ext>
              </a:extLst>
            </p:cNvPr>
            <p:cNvSpPr>
              <a:spLocks noChangeAspect="1"/>
            </p:cNvSpPr>
            <p:nvPr/>
          </p:nvSpPr>
          <p:spPr>
            <a:xfrm rot="5400000">
              <a:off x="3933191" y="3552498"/>
              <a:ext cx="360000" cy="360000"/>
            </a:xfrm>
            <a:prstGeom prst="ellipse">
              <a:avLst/>
            </a:prstGeom>
            <a:gradFill flip="none" rotWithShape="1">
              <a:gsLst>
                <a:gs pos="47000">
                  <a:schemeClr val="bg1">
                    <a:lumMod val="75000"/>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5" name="Oval 24">
              <a:extLst>
                <a:ext uri="{FF2B5EF4-FFF2-40B4-BE49-F238E27FC236}">
                  <a16:creationId xmlns:a16="http://schemas.microsoft.com/office/drawing/2014/main" id="{7634F85F-043D-43A9-8082-53D45FD733E8}"/>
                </a:ext>
              </a:extLst>
            </p:cNvPr>
            <p:cNvSpPr>
              <a:spLocks noChangeAspect="1"/>
            </p:cNvSpPr>
            <p:nvPr/>
          </p:nvSpPr>
          <p:spPr>
            <a:xfrm rot="5400000">
              <a:off x="3933191" y="4159492"/>
              <a:ext cx="360000" cy="360000"/>
            </a:xfrm>
            <a:prstGeom prst="ellipse">
              <a:avLst/>
            </a:prstGeom>
            <a:gradFill flip="none" rotWithShape="1">
              <a:gsLst>
                <a:gs pos="47000">
                  <a:schemeClr val="bg1">
                    <a:lumMod val="75000"/>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6" name="Oval 25">
              <a:extLst>
                <a:ext uri="{FF2B5EF4-FFF2-40B4-BE49-F238E27FC236}">
                  <a16:creationId xmlns:a16="http://schemas.microsoft.com/office/drawing/2014/main" id="{E4ECFB6E-3213-4C32-82A7-3F639914A790}"/>
                </a:ext>
              </a:extLst>
            </p:cNvPr>
            <p:cNvSpPr>
              <a:spLocks noChangeAspect="1"/>
            </p:cNvSpPr>
            <p:nvPr/>
          </p:nvSpPr>
          <p:spPr>
            <a:xfrm rot="5400000">
              <a:off x="3933191" y="2945504"/>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7" name="Oval 26">
              <a:extLst>
                <a:ext uri="{FF2B5EF4-FFF2-40B4-BE49-F238E27FC236}">
                  <a16:creationId xmlns:a16="http://schemas.microsoft.com/office/drawing/2014/main" id="{56566B10-589D-4268-AC4E-7C33B2A87CF2}"/>
                </a:ext>
              </a:extLst>
            </p:cNvPr>
            <p:cNvSpPr>
              <a:spLocks noChangeAspect="1"/>
            </p:cNvSpPr>
            <p:nvPr/>
          </p:nvSpPr>
          <p:spPr>
            <a:xfrm rot="5400000">
              <a:off x="3933191" y="5373480"/>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8" name="Oval 27">
              <a:extLst>
                <a:ext uri="{FF2B5EF4-FFF2-40B4-BE49-F238E27FC236}">
                  <a16:creationId xmlns:a16="http://schemas.microsoft.com/office/drawing/2014/main" id="{6ABF4B2B-EAE5-4D12-BB56-6A6CA834DD41}"/>
                </a:ext>
              </a:extLst>
            </p:cNvPr>
            <p:cNvSpPr>
              <a:spLocks noChangeAspect="1"/>
            </p:cNvSpPr>
            <p:nvPr/>
          </p:nvSpPr>
          <p:spPr>
            <a:xfrm>
              <a:off x="4239852" y="5980473"/>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9" name="Oval 28">
              <a:extLst>
                <a:ext uri="{FF2B5EF4-FFF2-40B4-BE49-F238E27FC236}">
                  <a16:creationId xmlns:a16="http://schemas.microsoft.com/office/drawing/2014/main" id="{13F579DA-ECD6-4015-81BD-C47F5ACD20C1}"/>
                </a:ext>
              </a:extLst>
            </p:cNvPr>
            <p:cNvSpPr>
              <a:spLocks noChangeAspect="1"/>
            </p:cNvSpPr>
            <p:nvPr/>
          </p:nvSpPr>
          <p:spPr>
            <a:xfrm>
              <a:off x="4901188" y="5980473"/>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0" name="Oval 29">
              <a:extLst>
                <a:ext uri="{FF2B5EF4-FFF2-40B4-BE49-F238E27FC236}">
                  <a16:creationId xmlns:a16="http://schemas.microsoft.com/office/drawing/2014/main" id="{AB6F12E2-9154-46F3-AEB6-480AF2EE8EB7}"/>
                </a:ext>
              </a:extLst>
            </p:cNvPr>
            <p:cNvSpPr>
              <a:spLocks noChangeAspect="1"/>
            </p:cNvSpPr>
            <p:nvPr/>
          </p:nvSpPr>
          <p:spPr>
            <a:xfrm>
              <a:off x="5423643" y="5841592"/>
              <a:ext cx="637762" cy="637762"/>
            </a:xfrm>
            <a:prstGeom prst="ellipse">
              <a:avLst/>
            </a:prstGeom>
            <a:gradFill flip="none" rotWithShape="1">
              <a:gsLst>
                <a:gs pos="40000">
                  <a:srgbClr val="FFE181">
                    <a:alpha val="22745"/>
                  </a:srgb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1" name="Oval 30">
              <a:extLst>
                <a:ext uri="{FF2B5EF4-FFF2-40B4-BE49-F238E27FC236}">
                  <a16:creationId xmlns:a16="http://schemas.microsoft.com/office/drawing/2014/main" id="{805D0976-3738-4503-93C8-D037664747FC}"/>
                </a:ext>
              </a:extLst>
            </p:cNvPr>
            <p:cNvSpPr>
              <a:spLocks noChangeAspect="1"/>
            </p:cNvSpPr>
            <p:nvPr/>
          </p:nvSpPr>
          <p:spPr>
            <a:xfrm>
              <a:off x="6223860" y="5980473"/>
              <a:ext cx="360000" cy="360000"/>
            </a:xfrm>
            <a:prstGeom prst="ellipse">
              <a:avLst/>
            </a:prstGeom>
            <a:gradFill flip="none" rotWithShape="1">
              <a:gsLst>
                <a:gs pos="47000">
                  <a:schemeClr val="bg1">
                    <a:lumMod val="75000"/>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2" name="Oval 31">
              <a:extLst>
                <a:ext uri="{FF2B5EF4-FFF2-40B4-BE49-F238E27FC236}">
                  <a16:creationId xmlns:a16="http://schemas.microsoft.com/office/drawing/2014/main" id="{590EE311-F8E6-4CB0-AEE8-3273485E02D9}"/>
                </a:ext>
              </a:extLst>
            </p:cNvPr>
            <p:cNvSpPr>
              <a:spLocks noChangeAspect="1"/>
            </p:cNvSpPr>
            <p:nvPr/>
          </p:nvSpPr>
          <p:spPr>
            <a:xfrm>
              <a:off x="6885196" y="5980473"/>
              <a:ext cx="360000" cy="360000"/>
            </a:xfrm>
            <a:prstGeom prst="ellipse">
              <a:avLst/>
            </a:prstGeom>
            <a:gradFill flip="none" rotWithShape="1">
              <a:gsLst>
                <a:gs pos="47000">
                  <a:schemeClr val="accent1">
                    <a:alpha val="2700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3" name="Oval 32">
              <a:extLst>
                <a:ext uri="{FF2B5EF4-FFF2-40B4-BE49-F238E27FC236}">
                  <a16:creationId xmlns:a16="http://schemas.microsoft.com/office/drawing/2014/main" id="{D5ABB659-4D9A-454B-B673-57B2D90B0144}"/>
                </a:ext>
              </a:extLst>
            </p:cNvPr>
            <p:cNvSpPr>
              <a:spLocks noChangeAspect="1"/>
            </p:cNvSpPr>
            <p:nvPr/>
          </p:nvSpPr>
          <p:spPr>
            <a:xfrm>
              <a:off x="7546532" y="5980473"/>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4" name="Oval 33">
              <a:extLst>
                <a:ext uri="{FF2B5EF4-FFF2-40B4-BE49-F238E27FC236}">
                  <a16:creationId xmlns:a16="http://schemas.microsoft.com/office/drawing/2014/main" id="{1A18BB57-EE9A-438C-89BC-FDE45E8F0EE8}"/>
                </a:ext>
              </a:extLst>
            </p:cNvPr>
            <p:cNvSpPr>
              <a:spLocks noChangeAspect="1"/>
            </p:cNvSpPr>
            <p:nvPr/>
          </p:nvSpPr>
          <p:spPr>
            <a:xfrm rot="5400000">
              <a:off x="7898810" y="1124522"/>
              <a:ext cx="360000" cy="360000"/>
            </a:xfrm>
            <a:prstGeom prst="ellipse">
              <a:avLst/>
            </a:prstGeom>
            <a:gradFill flip="none" rotWithShape="1">
              <a:gsLst>
                <a:gs pos="47000">
                  <a:schemeClr val="accent1">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5" name="Oval 34">
              <a:extLst>
                <a:ext uri="{FF2B5EF4-FFF2-40B4-BE49-F238E27FC236}">
                  <a16:creationId xmlns:a16="http://schemas.microsoft.com/office/drawing/2014/main" id="{F6155E43-F44E-4A54-82F7-8A3031DEE884}"/>
                </a:ext>
              </a:extLst>
            </p:cNvPr>
            <p:cNvSpPr>
              <a:spLocks noChangeAspect="1"/>
            </p:cNvSpPr>
            <p:nvPr/>
          </p:nvSpPr>
          <p:spPr>
            <a:xfrm rot="5400000">
              <a:off x="7898810" y="173151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6" name="Oval 35">
              <a:extLst>
                <a:ext uri="{FF2B5EF4-FFF2-40B4-BE49-F238E27FC236}">
                  <a16:creationId xmlns:a16="http://schemas.microsoft.com/office/drawing/2014/main" id="{89B27C31-08F1-4574-9C0E-A4303B6D9CC4}"/>
                </a:ext>
              </a:extLst>
            </p:cNvPr>
            <p:cNvSpPr>
              <a:spLocks noChangeAspect="1"/>
            </p:cNvSpPr>
            <p:nvPr/>
          </p:nvSpPr>
          <p:spPr>
            <a:xfrm rot="5400000">
              <a:off x="7759929" y="2199629"/>
              <a:ext cx="637762" cy="637762"/>
            </a:xfrm>
            <a:prstGeom prst="ellipse">
              <a:avLst/>
            </a:prstGeom>
            <a:gradFill flip="none" rotWithShape="1">
              <a:gsLst>
                <a:gs pos="40000">
                  <a:schemeClr val="accent1">
                    <a:alpha val="26000"/>
                  </a:scheme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8" name="Oval 37">
              <a:extLst>
                <a:ext uri="{FF2B5EF4-FFF2-40B4-BE49-F238E27FC236}">
                  <a16:creationId xmlns:a16="http://schemas.microsoft.com/office/drawing/2014/main" id="{7B71E583-02BA-42A7-BFC8-4F1E014EDFA9}"/>
                </a:ext>
              </a:extLst>
            </p:cNvPr>
            <p:cNvSpPr>
              <a:spLocks noChangeAspect="1"/>
            </p:cNvSpPr>
            <p:nvPr/>
          </p:nvSpPr>
          <p:spPr>
            <a:xfrm rot="5400000">
              <a:off x="7898810" y="476648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9" name="Oval 38">
              <a:extLst>
                <a:ext uri="{FF2B5EF4-FFF2-40B4-BE49-F238E27FC236}">
                  <a16:creationId xmlns:a16="http://schemas.microsoft.com/office/drawing/2014/main" id="{AC88EF08-0008-48B8-A289-2C48C3B369A6}"/>
                </a:ext>
              </a:extLst>
            </p:cNvPr>
            <p:cNvSpPr>
              <a:spLocks noChangeAspect="1"/>
            </p:cNvSpPr>
            <p:nvPr/>
          </p:nvSpPr>
          <p:spPr>
            <a:xfrm rot="5400000">
              <a:off x="7759929" y="3413617"/>
              <a:ext cx="637762" cy="637762"/>
            </a:xfrm>
            <a:prstGeom prst="ellipse">
              <a:avLst/>
            </a:prstGeom>
            <a:gradFill flip="none" rotWithShape="1">
              <a:gsLst>
                <a:gs pos="40000">
                  <a:srgbClr val="FFE181">
                    <a:alpha val="22745"/>
                  </a:srgb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0" name="Oval 39">
              <a:extLst>
                <a:ext uri="{FF2B5EF4-FFF2-40B4-BE49-F238E27FC236}">
                  <a16:creationId xmlns:a16="http://schemas.microsoft.com/office/drawing/2014/main" id="{7886B212-2418-412F-B3F1-80DFD0A5DC5E}"/>
                </a:ext>
              </a:extLst>
            </p:cNvPr>
            <p:cNvSpPr>
              <a:spLocks noChangeAspect="1"/>
            </p:cNvSpPr>
            <p:nvPr/>
          </p:nvSpPr>
          <p:spPr>
            <a:xfrm rot="5400000">
              <a:off x="7898810" y="4159492"/>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1" name="Oval 40">
              <a:extLst>
                <a:ext uri="{FF2B5EF4-FFF2-40B4-BE49-F238E27FC236}">
                  <a16:creationId xmlns:a16="http://schemas.microsoft.com/office/drawing/2014/main" id="{F8DCFECB-BFC0-4AEA-BBCA-7E95B42F7AC9}"/>
                </a:ext>
              </a:extLst>
            </p:cNvPr>
            <p:cNvSpPr>
              <a:spLocks noChangeAspect="1"/>
            </p:cNvSpPr>
            <p:nvPr/>
          </p:nvSpPr>
          <p:spPr>
            <a:xfrm rot="5400000">
              <a:off x="7898810" y="2945504"/>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2" name="Oval 41">
              <a:extLst>
                <a:ext uri="{FF2B5EF4-FFF2-40B4-BE49-F238E27FC236}">
                  <a16:creationId xmlns:a16="http://schemas.microsoft.com/office/drawing/2014/main" id="{7701CD97-CE7C-4970-900C-EA7EF247257C}"/>
                </a:ext>
              </a:extLst>
            </p:cNvPr>
            <p:cNvSpPr>
              <a:spLocks noChangeAspect="1"/>
            </p:cNvSpPr>
            <p:nvPr/>
          </p:nvSpPr>
          <p:spPr>
            <a:xfrm rot="5400000">
              <a:off x="7898810" y="5373480"/>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5" name="Title 4">
            <a:extLst>
              <a:ext uri="{FF2B5EF4-FFF2-40B4-BE49-F238E27FC236}">
                <a16:creationId xmlns:a16="http://schemas.microsoft.com/office/drawing/2014/main" id="{E60BC9BE-C312-4619-AEBF-24C21F704CF1}"/>
              </a:ext>
            </a:extLst>
          </p:cNvPr>
          <p:cNvSpPr>
            <a:spLocks noGrp="1"/>
          </p:cNvSpPr>
          <p:nvPr>
            <p:ph type="title"/>
          </p:nvPr>
        </p:nvSpPr>
        <p:spPr>
          <a:xfrm>
            <a:off x="540000" y="540000"/>
            <a:ext cx="3028700" cy="1326900"/>
          </a:xfrm>
        </p:spPr>
        <p:txBody>
          <a:bodyPr/>
          <a:lstStyle>
            <a:lvl1pPr>
              <a:defRPr>
                <a:solidFill>
                  <a:schemeClr val="bg2"/>
                </a:solidFill>
              </a:defRPr>
            </a:lvl1pPr>
          </a:lstStyle>
          <a:p>
            <a:r>
              <a:rPr lang="en-US"/>
              <a:t>Click to edit Master title style</a:t>
            </a:r>
            <a:endParaRPr lang="en-ZA" dirty="0"/>
          </a:p>
        </p:txBody>
      </p:sp>
      <p:sp>
        <p:nvSpPr>
          <p:cNvPr id="43" name="Text Placeholder 7">
            <a:extLst>
              <a:ext uri="{FF2B5EF4-FFF2-40B4-BE49-F238E27FC236}">
                <a16:creationId xmlns:a16="http://schemas.microsoft.com/office/drawing/2014/main" id="{8BB2DDCC-3BD6-4037-85CD-1E1C54E54CC4}"/>
              </a:ext>
            </a:extLst>
          </p:cNvPr>
          <p:cNvSpPr>
            <a:spLocks noGrp="1"/>
          </p:cNvSpPr>
          <p:nvPr>
            <p:ph type="body" sz="quarter" idx="24"/>
          </p:nvPr>
        </p:nvSpPr>
        <p:spPr>
          <a:xfrm>
            <a:off x="536401" y="2159000"/>
            <a:ext cx="3032299" cy="294334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4" name="Text Placeholder 7">
            <a:extLst>
              <a:ext uri="{FF2B5EF4-FFF2-40B4-BE49-F238E27FC236}">
                <a16:creationId xmlns:a16="http://schemas.microsoft.com/office/drawing/2014/main" id="{94FD6DA6-351A-4974-8153-BE89B6CDEB89}"/>
              </a:ext>
            </a:extLst>
          </p:cNvPr>
          <p:cNvSpPr>
            <a:spLocks noGrp="1"/>
          </p:cNvSpPr>
          <p:nvPr>
            <p:ph type="body" sz="quarter" idx="25"/>
          </p:nvPr>
        </p:nvSpPr>
        <p:spPr>
          <a:xfrm>
            <a:off x="8583254" y="2159000"/>
            <a:ext cx="3032299" cy="294334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Tree>
    <p:extLst>
      <p:ext uri="{BB962C8B-B14F-4D97-AF65-F5344CB8AC3E}">
        <p14:creationId xmlns:p14="http://schemas.microsoft.com/office/powerpoint/2010/main" val="3448815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Resolution with arm">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49" name="Picture Placeholder 9">
            <a:extLst>
              <a:ext uri="{FF2B5EF4-FFF2-40B4-BE49-F238E27FC236}">
                <a16:creationId xmlns:a16="http://schemas.microsoft.com/office/drawing/2014/main" id="{DB1B7584-C7DF-438B-9FE0-28AB91095F1E}"/>
              </a:ext>
            </a:extLst>
          </p:cNvPr>
          <p:cNvSpPr>
            <a:spLocks noGrp="1"/>
          </p:cNvSpPr>
          <p:nvPr>
            <p:ph type="pic" sz="quarter" idx="10" hasCustomPrompt="1"/>
          </p:nvPr>
        </p:nvSpPr>
        <p:spPr>
          <a:xfrm>
            <a:off x="252000" y="252000"/>
            <a:ext cx="11687999" cy="5855878"/>
          </a:xfrm>
          <a:solidFill>
            <a:schemeClr val="tx1">
              <a:lumMod val="95000"/>
              <a:lumOff val="5000"/>
            </a:schemeClr>
          </a:solidFill>
        </p:spPr>
        <p:txBody>
          <a:bodyPr lIns="0" tIns="0" rIns="360000" bIns="360000" anchor="b"/>
          <a:lstStyle>
            <a:lvl1pPr marL="0" indent="0" algn="r">
              <a:buNone/>
              <a:defRPr sz="1600" i="1">
                <a:solidFill>
                  <a:schemeClr val="bg2"/>
                </a:solidFill>
                <a:latin typeface="Times New Roman" panose="02020603050405020304" pitchFamily="18" charset="0"/>
                <a:cs typeface="Times New Roman" panose="02020603050405020304" pitchFamily="18" charset="0"/>
              </a:defRPr>
            </a:lvl1pPr>
          </a:lstStyle>
          <a:p>
            <a:r>
              <a:rPr lang="en-ZA" dirty="0"/>
              <a:t>Insert or Drag and Drop your Image</a:t>
            </a:r>
          </a:p>
        </p:txBody>
      </p:sp>
      <p:sp>
        <p:nvSpPr>
          <p:cNvPr id="3" name="Picture Placeholder 2">
            <a:extLst>
              <a:ext uri="{FF2B5EF4-FFF2-40B4-BE49-F238E27FC236}">
                <a16:creationId xmlns:a16="http://schemas.microsoft.com/office/drawing/2014/main" id="{4CB21A9E-F346-45CA-928A-9714907B6860}"/>
              </a:ext>
            </a:extLst>
          </p:cNvPr>
          <p:cNvSpPr>
            <a:spLocks noGrp="1"/>
          </p:cNvSpPr>
          <p:nvPr>
            <p:ph type="pic" sz="quarter" idx="23" hasCustomPrompt="1"/>
          </p:nvPr>
        </p:nvSpPr>
        <p:spPr>
          <a:xfrm>
            <a:off x="5022850" y="1606550"/>
            <a:ext cx="1987550" cy="2444750"/>
          </a:xfrm>
          <a:solidFill>
            <a:schemeClr val="bg1">
              <a:lumMod val="85000"/>
            </a:schemeClr>
          </a:solidFill>
          <a:ln w="31750">
            <a:noFill/>
          </a:ln>
          <a:effectLst/>
        </p:spPr>
        <p:txBody>
          <a:bodyPr lIns="360000" rIns="360000" anchor="ctr"/>
          <a:lstStyle>
            <a:lvl1pPr marL="0" indent="0" algn="ctr">
              <a:buNone/>
              <a:defRPr sz="1600" i="1">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5" name="Title 4">
            <a:extLst>
              <a:ext uri="{FF2B5EF4-FFF2-40B4-BE49-F238E27FC236}">
                <a16:creationId xmlns:a16="http://schemas.microsoft.com/office/drawing/2014/main" id="{E60BC9BE-C312-4619-AEBF-24C21F704CF1}"/>
              </a:ext>
            </a:extLst>
          </p:cNvPr>
          <p:cNvSpPr>
            <a:spLocks noGrp="1"/>
          </p:cNvSpPr>
          <p:nvPr>
            <p:ph type="title"/>
          </p:nvPr>
        </p:nvSpPr>
        <p:spPr>
          <a:xfrm>
            <a:off x="540000" y="540000"/>
            <a:ext cx="3028700" cy="1326900"/>
          </a:xfrm>
        </p:spPr>
        <p:txBody>
          <a:bodyPr/>
          <a:lstStyle>
            <a:lvl1pPr>
              <a:defRPr>
                <a:solidFill>
                  <a:schemeClr val="bg2"/>
                </a:solidFill>
              </a:defRPr>
            </a:lvl1pPr>
          </a:lstStyle>
          <a:p>
            <a:r>
              <a:rPr lang="en-US"/>
              <a:t>Click to edit Master title style</a:t>
            </a:r>
            <a:endParaRPr lang="en-ZA" dirty="0"/>
          </a:p>
        </p:txBody>
      </p:sp>
      <p:sp>
        <p:nvSpPr>
          <p:cNvPr id="6" name="Footer Placeholder 5">
            <a:extLst>
              <a:ext uri="{FF2B5EF4-FFF2-40B4-BE49-F238E27FC236}">
                <a16:creationId xmlns:a16="http://schemas.microsoft.com/office/drawing/2014/main" id="{C09F2D66-B264-4D7C-814F-A8F0575B7C2E}"/>
              </a:ext>
            </a:extLst>
          </p:cNvPr>
          <p:cNvSpPr>
            <a:spLocks noGrp="1"/>
          </p:cNvSpPr>
          <p:nvPr>
            <p:ph type="ftr" sz="quarter" idx="21"/>
          </p:nvPr>
        </p:nvSpPr>
        <p:spPr/>
        <p:txBody>
          <a:bodyPr/>
          <a:lstStyle/>
          <a:p>
            <a:r>
              <a:rPr lang="en-ZA" dirty="0"/>
              <a:t>Add a footer</a:t>
            </a:r>
          </a:p>
        </p:txBody>
      </p:sp>
      <p:sp>
        <p:nvSpPr>
          <p:cNvPr id="7" name="Slide Number Placeholder 6">
            <a:extLst>
              <a:ext uri="{FF2B5EF4-FFF2-40B4-BE49-F238E27FC236}">
                <a16:creationId xmlns:a16="http://schemas.microsoft.com/office/drawing/2014/main" id="{37309B8E-E3FF-48B0-AE11-1D123D34371D}"/>
              </a:ext>
            </a:extLst>
          </p:cNvPr>
          <p:cNvSpPr>
            <a:spLocks noGrp="1"/>
          </p:cNvSpPr>
          <p:nvPr>
            <p:ph type="sldNum" sz="quarter" idx="22"/>
          </p:nvPr>
        </p:nvSpPr>
        <p:spPr/>
        <p:txBody>
          <a:bodyPr/>
          <a:lstStyle/>
          <a:p>
            <a:fld id="{058DB212-BFA2-403F-85EF-DFD3FF6D973A}" type="slidenum">
              <a:rPr lang="en-ZA" smtClean="0"/>
              <a:pPr/>
              <a:t>‹#›</a:t>
            </a:fld>
            <a:endParaRPr lang="en-ZA" dirty="0"/>
          </a:p>
        </p:txBody>
      </p:sp>
    </p:spTree>
    <p:extLst>
      <p:ext uri="{BB962C8B-B14F-4D97-AF65-F5344CB8AC3E}">
        <p14:creationId xmlns:p14="http://schemas.microsoft.com/office/powerpoint/2010/main" val="19701078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5" name="Caption">
            <a:extLst>
              <a:ext uri="{FF2B5EF4-FFF2-40B4-BE49-F238E27FC236}">
                <a16:creationId xmlns:a16="http://schemas.microsoft.com/office/drawing/2014/main" id="{172090C5-61AC-430F-AA33-8EF3902C4669}"/>
              </a:ext>
            </a:extLst>
          </p:cNvPr>
          <p:cNvSpPr>
            <a:spLocks noGrp="1"/>
          </p:cNvSpPr>
          <p:nvPr>
            <p:ph type="body" sz="quarter" idx="14" hasCustomPrompt="1"/>
          </p:nvPr>
        </p:nvSpPr>
        <p:spPr>
          <a:xfrm>
            <a:off x="648000" y="5434800"/>
            <a:ext cx="4221162" cy="396000"/>
          </a:xfrm>
          <a:solidFill>
            <a:schemeClr val="tx1"/>
          </a:solidFill>
        </p:spPr>
        <p:txBody>
          <a:bodyPr lIns="72000" tIns="72000" rIns="0" bIns="0"/>
          <a:lstStyle>
            <a:lvl1pPr marL="0" indent="0">
              <a:buNone/>
              <a:defRPr>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a:r>
              <a:rPr lang="en-US" dirty="0"/>
              <a:t>Place your Image Caption Here</a:t>
            </a:r>
            <a:endParaRPr lang="en-ZA" dirty="0"/>
          </a:p>
        </p:txBody>
      </p:sp>
      <p:sp>
        <p:nvSpPr>
          <p:cNvPr id="7" name="Picture Placeholder 9">
            <a:extLst>
              <a:ext uri="{FF2B5EF4-FFF2-40B4-BE49-F238E27FC236}">
                <a16:creationId xmlns:a16="http://schemas.microsoft.com/office/drawing/2014/main" id="{8C6E4D6F-39B5-4F71-BD4D-B8B219951222}"/>
              </a:ext>
            </a:extLst>
          </p:cNvPr>
          <p:cNvSpPr>
            <a:spLocks noGrp="1"/>
          </p:cNvSpPr>
          <p:nvPr>
            <p:ph type="pic" sz="quarter" idx="15" hasCustomPrompt="1"/>
          </p:nvPr>
        </p:nvSpPr>
        <p:spPr>
          <a:xfrm>
            <a:off x="252000" y="252000"/>
            <a:ext cx="11687999" cy="5855878"/>
          </a:xfrm>
          <a:solidFill>
            <a:schemeClr val="bg1">
              <a:lumMod val="95000"/>
            </a:schemeClr>
          </a:solidFill>
        </p:spPr>
        <p:txBody>
          <a:bodyPr lIns="360000" tIns="360000" anchor="t"/>
          <a:lstStyle>
            <a:lvl1pPr marL="0" indent="0" algn="l">
              <a:buNone/>
              <a:defRPr sz="1600" i="1">
                <a:latin typeface="Times New Roman" panose="02020603050405020304" pitchFamily="18" charset="0"/>
                <a:cs typeface="Times New Roman" panose="02020603050405020304" pitchFamily="18" charset="0"/>
              </a:defRPr>
            </a:lvl1pPr>
          </a:lstStyle>
          <a:p>
            <a:r>
              <a:rPr lang="en-ZA" dirty="0"/>
              <a:t>Insert or Drag and Drop your Image</a:t>
            </a:r>
          </a:p>
        </p:txBody>
      </p:sp>
      <p:sp>
        <p:nvSpPr>
          <p:cNvPr id="10" name="Caption">
            <a:extLst>
              <a:ext uri="{FF2B5EF4-FFF2-40B4-BE49-F238E27FC236}">
                <a16:creationId xmlns:a16="http://schemas.microsoft.com/office/drawing/2014/main" id="{ADF600C8-C7A9-4CB2-B6C2-7F9ADEB7A48C}"/>
              </a:ext>
            </a:extLst>
          </p:cNvPr>
          <p:cNvSpPr>
            <a:spLocks noGrp="1"/>
          </p:cNvSpPr>
          <p:nvPr>
            <p:ph type="body" sz="quarter" idx="16" hasCustomPrompt="1"/>
          </p:nvPr>
        </p:nvSpPr>
        <p:spPr>
          <a:xfrm>
            <a:off x="648000" y="5437070"/>
            <a:ext cx="4221162" cy="396000"/>
          </a:xfrm>
          <a:solidFill>
            <a:schemeClr val="tx1"/>
          </a:solidFill>
        </p:spPr>
        <p:txBody>
          <a:bodyPr lIns="72000" tIns="72000"/>
          <a:lstStyle>
            <a:lvl1pPr marL="0" indent="0">
              <a:buNone/>
              <a:defRPr>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a:r>
              <a:rPr lang="en-US" dirty="0"/>
              <a:t>Place your Image Caption Here</a:t>
            </a:r>
            <a:endParaRPr lang="en-ZA" dirty="0"/>
          </a:p>
        </p:txBody>
      </p:sp>
      <p:sp>
        <p:nvSpPr>
          <p:cNvPr id="2" name="Footer Placeholder 1">
            <a:extLst>
              <a:ext uri="{FF2B5EF4-FFF2-40B4-BE49-F238E27FC236}">
                <a16:creationId xmlns:a16="http://schemas.microsoft.com/office/drawing/2014/main" id="{34AAE0B4-3A9A-450D-9515-1AF1FE1A9675}"/>
              </a:ext>
            </a:extLst>
          </p:cNvPr>
          <p:cNvSpPr>
            <a:spLocks noGrp="1"/>
          </p:cNvSpPr>
          <p:nvPr>
            <p:ph type="ftr" sz="quarter" idx="17"/>
          </p:nvPr>
        </p:nvSpPr>
        <p:spPr/>
        <p:txBody>
          <a:bodyPr/>
          <a:lstStyle/>
          <a:p>
            <a:r>
              <a:rPr lang="en-ZA" dirty="0"/>
              <a:t>Add a footer</a:t>
            </a:r>
          </a:p>
        </p:txBody>
      </p:sp>
      <p:sp>
        <p:nvSpPr>
          <p:cNvPr id="3" name="Slide Number Placeholder 2">
            <a:extLst>
              <a:ext uri="{FF2B5EF4-FFF2-40B4-BE49-F238E27FC236}">
                <a16:creationId xmlns:a16="http://schemas.microsoft.com/office/drawing/2014/main" id="{842F68A1-83F1-4D70-9CE8-21E86663F3B6}"/>
              </a:ext>
            </a:extLst>
          </p:cNvPr>
          <p:cNvSpPr>
            <a:spLocks noGrp="1"/>
          </p:cNvSpPr>
          <p:nvPr>
            <p:ph type="sldNum" sz="quarter" idx="18"/>
          </p:nvPr>
        </p:nvSpPr>
        <p:spPr/>
        <p:txBody>
          <a:bodyPr/>
          <a:lstStyle/>
          <a:p>
            <a:fld id="{058DB212-BFA2-403F-85EF-DFD3FF6D973A}" type="slidenum">
              <a:rPr lang="en-ZA" smtClean="0"/>
              <a:pPr/>
              <a:t>‹#›</a:t>
            </a:fld>
            <a:endParaRPr lang="en-ZA" dirty="0"/>
          </a:p>
        </p:txBody>
      </p:sp>
      <p:sp>
        <p:nvSpPr>
          <p:cNvPr id="4" name="Title 3">
            <a:extLst>
              <a:ext uri="{FF2B5EF4-FFF2-40B4-BE49-F238E27FC236}">
                <a16:creationId xmlns:a16="http://schemas.microsoft.com/office/drawing/2014/main" id="{F11C6143-D2F5-479E-AF3E-2784F41E08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18807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FB784EBA-F0C5-4F6F-9426-185FBA239203}"/>
              </a:ext>
            </a:extLst>
          </p:cNvPr>
          <p:cNvSpPr>
            <a:spLocks noGrp="1"/>
          </p:cNvSpPr>
          <p:nvPr>
            <p:ph type="media" sz="quarter" idx="15" hasCustomPrompt="1"/>
          </p:nvPr>
        </p:nvSpPr>
        <p:spPr>
          <a:xfrm>
            <a:off x="251999" y="252000"/>
            <a:ext cx="11687999" cy="5855878"/>
          </a:xfrm>
          <a:pattFill prst="dkUpDiag">
            <a:fgClr>
              <a:schemeClr val="bg1">
                <a:lumMod val="85000"/>
              </a:schemeClr>
            </a:fgClr>
            <a:bgClr>
              <a:schemeClr val="bg1">
                <a:lumMod val="95000"/>
              </a:schemeClr>
            </a:bgClr>
          </a:pattFill>
        </p:spPr>
        <p:txBody>
          <a:bodyPr anchor="ctr"/>
          <a:lstStyle>
            <a:lvl1pPr marL="0" indent="0" algn="ctr">
              <a:buNone/>
              <a:defRPr sz="1600" i="1">
                <a:latin typeface="Times New Roman" panose="02020603050405020304" pitchFamily="18" charset="0"/>
                <a:cs typeface="Times New Roman" panose="02020603050405020304" pitchFamily="18" charset="0"/>
              </a:defRPr>
            </a:lvl1pPr>
          </a:lstStyle>
          <a:p>
            <a:r>
              <a:rPr lang="en-ZA" dirty="0"/>
              <a:t>Insert Your Video</a:t>
            </a:r>
          </a:p>
        </p:txBody>
      </p:sp>
      <p:sp>
        <p:nvSpPr>
          <p:cNvPr id="5" name="Caption">
            <a:extLst>
              <a:ext uri="{FF2B5EF4-FFF2-40B4-BE49-F238E27FC236}">
                <a16:creationId xmlns:a16="http://schemas.microsoft.com/office/drawing/2014/main" id="{172090C5-61AC-430F-AA33-8EF3902C4669}"/>
              </a:ext>
            </a:extLst>
          </p:cNvPr>
          <p:cNvSpPr>
            <a:spLocks noGrp="1"/>
          </p:cNvSpPr>
          <p:nvPr>
            <p:ph type="body" sz="quarter" idx="14" hasCustomPrompt="1"/>
          </p:nvPr>
        </p:nvSpPr>
        <p:spPr>
          <a:xfrm>
            <a:off x="648000" y="5437070"/>
            <a:ext cx="4221162" cy="396000"/>
          </a:xfrm>
          <a:solidFill>
            <a:schemeClr val="tx1"/>
          </a:solidFill>
        </p:spPr>
        <p:txBody>
          <a:bodyPr lIns="72000" tIns="72000"/>
          <a:lstStyle>
            <a:lvl1pPr marL="0" indent="0">
              <a:buNone/>
              <a:defRPr>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a:r>
              <a:rPr lang="en-US" dirty="0"/>
              <a:t>Place your Image Caption Here</a:t>
            </a:r>
            <a:endParaRPr lang="en-ZA" dirty="0"/>
          </a:p>
        </p:txBody>
      </p:sp>
      <p:sp>
        <p:nvSpPr>
          <p:cNvPr id="2" name="Footer Placeholder 1">
            <a:extLst>
              <a:ext uri="{FF2B5EF4-FFF2-40B4-BE49-F238E27FC236}">
                <a16:creationId xmlns:a16="http://schemas.microsoft.com/office/drawing/2014/main" id="{D2285355-479C-4B85-ACF6-DC70AE919D4A}"/>
              </a:ext>
            </a:extLst>
          </p:cNvPr>
          <p:cNvSpPr>
            <a:spLocks noGrp="1"/>
          </p:cNvSpPr>
          <p:nvPr>
            <p:ph type="ftr" sz="quarter" idx="16"/>
          </p:nvPr>
        </p:nvSpPr>
        <p:spPr/>
        <p:txBody>
          <a:bodyPr/>
          <a:lstStyle/>
          <a:p>
            <a:r>
              <a:rPr lang="en-ZA" dirty="0"/>
              <a:t>Add a footer</a:t>
            </a:r>
          </a:p>
        </p:txBody>
      </p:sp>
      <p:sp>
        <p:nvSpPr>
          <p:cNvPr id="4" name="Slide Number Placeholder 3">
            <a:extLst>
              <a:ext uri="{FF2B5EF4-FFF2-40B4-BE49-F238E27FC236}">
                <a16:creationId xmlns:a16="http://schemas.microsoft.com/office/drawing/2014/main" id="{9C8AE7F3-DAD7-4B18-8E33-AACAF27A05D1}"/>
              </a:ext>
            </a:extLst>
          </p:cNvPr>
          <p:cNvSpPr>
            <a:spLocks noGrp="1"/>
          </p:cNvSpPr>
          <p:nvPr>
            <p:ph type="sldNum" sz="quarter" idx="17"/>
          </p:nvPr>
        </p:nvSpPr>
        <p:spPr/>
        <p:txBody>
          <a:bodyPr/>
          <a:lstStyle/>
          <a:p>
            <a:fld id="{058DB212-BFA2-403F-85EF-DFD3FF6D973A}" type="slidenum">
              <a:rPr lang="en-ZA" smtClean="0"/>
              <a:pPr/>
              <a:t>‹#›</a:t>
            </a:fld>
            <a:endParaRPr lang="en-ZA" dirty="0"/>
          </a:p>
        </p:txBody>
      </p:sp>
      <p:sp>
        <p:nvSpPr>
          <p:cNvPr id="6" name="Title 5">
            <a:extLst>
              <a:ext uri="{FF2B5EF4-FFF2-40B4-BE49-F238E27FC236}">
                <a16:creationId xmlns:a16="http://schemas.microsoft.com/office/drawing/2014/main" id="{5D67953A-D47E-4083-8DBA-1E807BCC6B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21580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11473200" cy="540000"/>
          </a:xfrm>
        </p:spPr>
        <p:txBody>
          <a:bodyPr/>
          <a:lstStyle/>
          <a:p>
            <a:r>
              <a:rPr lang="en-US"/>
              <a:t>Click to edit Master title style</a:t>
            </a:r>
            <a:endParaRPr lang="en-ZA"/>
          </a:p>
        </p:txBody>
      </p:sp>
      <p:sp>
        <p:nvSpPr>
          <p:cNvPr id="16" name="Subtitle">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360363" y="1080000"/>
            <a:ext cx="11471275" cy="360362"/>
          </a:xfrm>
        </p:spPr>
        <p:txBody>
          <a:bodyPr/>
          <a:lstStyle>
            <a:lvl1pPr marL="0" indent="0">
              <a:buNone/>
              <a:defRPr sz="2100"/>
            </a:lvl1pPr>
          </a:lstStyle>
          <a:p>
            <a:pPr lvl="0"/>
            <a:r>
              <a:rPr lang="en-US" dirty="0"/>
              <a:t>Subtitle</a:t>
            </a:r>
            <a:endParaRPr lang="en-ZA" dirty="0"/>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360000" y="1620000"/>
            <a:ext cx="5580000" cy="450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6191250" y="1619250"/>
            <a:ext cx="5580000" cy="4500563"/>
          </a:xfrm>
          <a:solidFill>
            <a:schemeClr val="bg1">
              <a:lumMod val="95000"/>
            </a:schemeClr>
          </a:solidFill>
        </p:spPr>
        <p:txBody>
          <a:bodyPr anchor="ctr"/>
          <a:lstStyle>
            <a:lvl1pPr marL="0" indent="0" algn="ctr">
              <a:buNone/>
              <a:defRPr sz="1600" i="1">
                <a:latin typeface="Times New Roman" panose="02020603050405020304" pitchFamily="18" charset="0"/>
                <a:cs typeface="Times New Roman" panose="02020603050405020304" pitchFamily="18" charset="0"/>
              </a:defRPr>
            </a:lvl1pPr>
          </a:lstStyle>
          <a:p>
            <a:r>
              <a:rPr lang="en-ZA" dirty="0"/>
              <a:t>Insert or Drag and Drop your Image</a:t>
            </a:r>
          </a:p>
        </p:txBody>
      </p:sp>
      <p:sp>
        <p:nvSpPr>
          <p:cNvPr id="4" name="Footer Placeholder 3">
            <a:extLst>
              <a:ext uri="{FF2B5EF4-FFF2-40B4-BE49-F238E27FC236}">
                <a16:creationId xmlns:a16="http://schemas.microsoft.com/office/drawing/2014/main" id="{33979948-0D6A-4830-85D5-C39B643EDFA5}"/>
              </a:ext>
            </a:extLst>
          </p:cNvPr>
          <p:cNvSpPr>
            <a:spLocks noGrp="1"/>
          </p:cNvSpPr>
          <p:nvPr>
            <p:ph type="ftr" sz="quarter" idx="14"/>
          </p:nvPr>
        </p:nvSpPr>
        <p:spPr/>
        <p:txBody>
          <a:bodyPr/>
          <a:lstStyle/>
          <a:p>
            <a:r>
              <a:rPr lang="en-ZA" dirty="0"/>
              <a:t>Add a footer</a:t>
            </a:r>
          </a:p>
        </p:txBody>
      </p:sp>
      <p:sp>
        <p:nvSpPr>
          <p:cNvPr id="5" name="Slide Number Placeholder 4">
            <a:extLst>
              <a:ext uri="{FF2B5EF4-FFF2-40B4-BE49-F238E27FC236}">
                <a16:creationId xmlns:a16="http://schemas.microsoft.com/office/drawing/2014/main" id="{60853698-1496-415B-A791-C17C6B35712D}"/>
              </a:ext>
            </a:extLst>
          </p:cNvPr>
          <p:cNvSpPr>
            <a:spLocks noGrp="1"/>
          </p:cNvSpPr>
          <p:nvPr>
            <p:ph type="sldNum" sz="quarter" idx="15"/>
          </p:nvPr>
        </p:nvSpPr>
        <p:spPr/>
        <p:txBody>
          <a:bodyPr/>
          <a:lstStyle/>
          <a:p>
            <a:fld id="{058DB212-BFA2-403F-85EF-DFD3FF6D973A}" type="slidenum">
              <a:rPr lang="en-ZA" smtClean="0"/>
              <a:pPr/>
              <a:t>‹#›</a:t>
            </a:fld>
            <a:endParaRPr lang="en-ZA" dirty="0"/>
          </a:p>
        </p:txBody>
      </p:sp>
    </p:spTree>
    <p:extLst>
      <p:ext uri="{BB962C8B-B14F-4D97-AF65-F5344CB8AC3E}">
        <p14:creationId xmlns:p14="http://schemas.microsoft.com/office/powerpoint/2010/main" val="1642857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360363" y="1619250"/>
            <a:ext cx="5580000" cy="4500563"/>
          </a:xfrm>
          <a:solidFill>
            <a:schemeClr val="bg1">
              <a:lumMod val="95000"/>
            </a:schemeClr>
          </a:solidFill>
        </p:spPr>
        <p:txBody>
          <a:bodyPr anchor="ctr"/>
          <a:lstStyle>
            <a:lvl1pPr marL="0" indent="0" algn="ctr">
              <a:buNone/>
              <a:defRPr sz="1600" i="1">
                <a:latin typeface="Times New Roman" panose="02020603050405020304" pitchFamily="18" charset="0"/>
                <a:cs typeface="Times New Roman" panose="02020603050405020304" pitchFamily="18" charset="0"/>
              </a:defRPr>
            </a:lvl1pPr>
          </a:lstStyle>
          <a:p>
            <a:r>
              <a:rPr lang="en-ZA" dirty="0"/>
              <a:t>Insert or Drag and Drop your Image</a:t>
            </a:r>
          </a:p>
        </p:txBody>
      </p:sp>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11473200" cy="540000"/>
          </a:xfrm>
        </p:spPr>
        <p:txBody>
          <a:bodyPr/>
          <a:lstStyle/>
          <a:p>
            <a:r>
              <a:rPr lang="en-US"/>
              <a:t>Click to edit Master title style</a:t>
            </a:r>
            <a:endParaRPr lang="en-ZA"/>
          </a:p>
        </p:txBody>
      </p:sp>
      <p:sp>
        <p:nvSpPr>
          <p:cNvPr id="16" name="Subtitle">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360363" y="1080000"/>
            <a:ext cx="11471275" cy="360362"/>
          </a:xfrm>
        </p:spPr>
        <p:txBody>
          <a:bodyPr/>
          <a:lstStyle>
            <a:lvl1pPr marL="0" indent="0">
              <a:buNone/>
              <a:defRPr sz="2100"/>
            </a:lvl1pPr>
          </a:lstStyle>
          <a:p>
            <a:pPr lvl="0"/>
            <a:r>
              <a:rPr lang="en-US" dirty="0"/>
              <a:t>Subtitle</a:t>
            </a:r>
            <a:endParaRPr lang="en-ZA" dirty="0"/>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6251638" y="1620000"/>
            <a:ext cx="5580000" cy="450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4" name="Footer Placeholder 3">
            <a:extLst>
              <a:ext uri="{FF2B5EF4-FFF2-40B4-BE49-F238E27FC236}">
                <a16:creationId xmlns:a16="http://schemas.microsoft.com/office/drawing/2014/main" id="{B16F57FD-ACD4-44CB-9888-789501B6AD47}"/>
              </a:ext>
            </a:extLst>
          </p:cNvPr>
          <p:cNvSpPr>
            <a:spLocks noGrp="1"/>
          </p:cNvSpPr>
          <p:nvPr>
            <p:ph type="ftr" sz="quarter" idx="14"/>
          </p:nvPr>
        </p:nvSpPr>
        <p:spPr/>
        <p:txBody>
          <a:bodyPr/>
          <a:lstStyle/>
          <a:p>
            <a:r>
              <a:rPr lang="en-ZA" dirty="0"/>
              <a:t>Add a footer</a:t>
            </a:r>
          </a:p>
        </p:txBody>
      </p:sp>
      <p:sp>
        <p:nvSpPr>
          <p:cNvPr id="5" name="Slide Number Placeholder 4">
            <a:extLst>
              <a:ext uri="{FF2B5EF4-FFF2-40B4-BE49-F238E27FC236}">
                <a16:creationId xmlns:a16="http://schemas.microsoft.com/office/drawing/2014/main" id="{6FCF9671-5246-4418-B8C6-1BFC8FD7E524}"/>
              </a:ext>
            </a:extLst>
          </p:cNvPr>
          <p:cNvSpPr>
            <a:spLocks noGrp="1"/>
          </p:cNvSpPr>
          <p:nvPr>
            <p:ph type="sldNum" sz="quarter" idx="15"/>
          </p:nvPr>
        </p:nvSpPr>
        <p:spPr/>
        <p:txBody>
          <a:bodyPr/>
          <a:lstStyle/>
          <a:p>
            <a:fld id="{058DB212-BFA2-403F-85EF-DFD3FF6D973A}" type="slidenum">
              <a:rPr lang="en-ZA" smtClean="0"/>
              <a:pPr/>
              <a:t>‹#›</a:t>
            </a:fld>
            <a:endParaRPr lang="en-ZA" dirty="0"/>
          </a:p>
        </p:txBody>
      </p:sp>
    </p:spTree>
    <p:extLst>
      <p:ext uri="{BB962C8B-B14F-4D97-AF65-F5344CB8AC3E}">
        <p14:creationId xmlns:p14="http://schemas.microsoft.com/office/powerpoint/2010/main" val="900233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hank You Slide">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F63C6AD2-C991-4548-924C-6CC660667895}"/>
              </a:ext>
            </a:extLst>
          </p:cNvPr>
          <p:cNvSpPr/>
          <p:nvPr userDrawn="1"/>
        </p:nvSpPr>
        <p:spPr>
          <a:xfrm>
            <a:off x="0" y="4837454"/>
            <a:ext cx="12192000" cy="202477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Picture Placeholder 9">
            <a:extLst>
              <a:ext uri="{FF2B5EF4-FFF2-40B4-BE49-F238E27FC236}">
                <a16:creationId xmlns:a16="http://schemas.microsoft.com/office/drawing/2014/main" id="{140927D5-AE1A-4ABD-BD8F-2F78723FF0D6}"/>
              </a:ext>
            </a:extLst>
          </p:cNvPr>
          <p:cNvSpPr>
            <a:spLocks noGrp="1"/>
          </p:cNvSpPr>
          <p:nvPr userDrawn="1">
            <p:ph type="pic" sz="quarter" idx="10" hasCustomPrompt="1"/>
          </p:nvPr>
        </p:nvSpPr>
        <p:spPr>
          <a:xfrm>
            <a:off x="0" y="1"/>
            <a:ext cx="12191999" cy="4837454"/>
          </a:xfrm>
          <a:solidFill>
            <a:schemeClr val="bg1">
              <a:lumMod val="95000"/>
            </a:schemeClr>
          </a:solidFill>
        </p:spPr>
        <p:txBody>
          <a:bodyPr lIns="360000" tIns="360000" anchor="t"/>
          <a:lstStyle>
            <a:lvl1pPr marL="0" indent="0" algn="l">
              <a:buNone/>
              <a:defRPr sz="1600" i="1">
                <a:latin typeface="Times New Roman" panose="02020603050405020304" pitchFamily="18" charset="0"/>
                <a:cs typeface="Times New Roman" panose="02020603050405020304" pitchFamily="18" charset="0"/>
              </a:defRPr>
            </a:lvl1pPr>
          </a:lstStyle>
          <a:p>
            <a:r>
              <a:rPr lang="en-ZA" dirty="0"/>
              <a:t>Insert or Drag and Drop your Image</a:t>
            </a:r>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617704" y="5211721"/>
            <a:ext cx="2845036" cy="1128778"/>
          </a:xfrm>
        </p:spPr>
        <p:txBody>
          <a:bodyPr anchor="b"/>
          <a:lstStyle>
            <a:lvl1pPr algn="l">
              <a:defRPr sz="4000">
                <a:solidFill>
                  <a:schemeClr val="bg1"/>
                </a:solidFill>
              </a:defRPr>
            </a:lvl1pPr>
          </a:lstStyle>
          <a:p>
            <a:r>
              <a:rPr lang="en-US" dirty="0"/>
              <a:t>Thank You</a:t>
            </a:r>
            <a:endParaRPr lang="en-ZA" dirty="0"/>
          </a:p>
        </p:txBody>
      </p:sp>
      <p:grpSp>
        <p:nvGrpSpPr>
          <p:cNvPr id="29" name="Group 28" title="Paper Picture Frame">
            <a:extLst>
              <a:ext uri="{FF2B5EF4-FFF2-40B4-BE49-F238E27FC236}">
                <a16:creationId xmlns:a16="http://schemas.microsoft.com/office/drawing/2014/main" id="{677AFB22-6742-41C4-82FB-C4AE9A030367}"/>
              </a:ext>
            </a:extLst>
          </p:cNvPr>
          <p:cNvGrpSpPr/>
          <p:nvPr userDrawn="1"/>
        </p:nvGrpSpPr>
        <p:grpSpPr>
          <a:xfrm rot="21295767">
            <a:off x="5213054" y="1125704"/>
            <a:ext cx="3474160" cy="4337342"/>
            <a:chOff x="4636201" y="-1745975"/>
            <a:chExt cx="3474160" cy="4337342"/>
          </a:xfrm>
        </p:grpSpPr>
        <p:sp>
          <p:nvSpPr>
            <p:cNvPr id="15" name="Parallelogram 14">
              <a:extLst>
                <a:ext uri="{FF2B5EF4-FFF2-40B4-BE49-F238E27FC236}">
                  <a16:creationId xmlns:a16="http://schemas.microsoft.com/office/drawing/2014/main" id="{AD8B2DCC-383E-4DE2-8D64-D0FDAAAFBD66}"/>
                </a:ext>
              </a:extLst>
            </p:cNvPr>
            <p:cNvSpPr/>
            <p:nvPr userDrawn="1"/>
          </p:nvSpPr>
          <p:spPr>
            <a:xfrm rot="5400000">
              <a:off x="4813604" y="-705389"/>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6" name="Rectangle: Rounded Corners 15">
              <a:extLst>
                <a:ext uri="{FF2B5EF4-FFF2-40B4-BE49-F238E27FC236}">
                  <a16:creationId xmlns:a16="http://schemas.microsoft.com/office/drawing/2014/main" id="{0BB3C4F0-6068-487E-B600-33DB85DB06FD}"/>
                </a:ext>
              </a:extLst>
            </p:cNvPr>
            <p:cNvSpPr/>
            <p:nvPr userDrawn="1"/>
          </p:nvSpPr>
          <p:spPr>
            <a:xfrm>
              <a:off x="4636201" y="-1745975"/>
              <a:ext cx="3220061"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18" name="Picture Placeholder 17">
            <a:extLst>
              <a:ext uri="{FF2B5EF4-FFF2-40B4-BE49-F238E27FC236}">
                <a16:creationId xmlns:a16="http://schemas.microsoft.com/office/drawing/2014/main" id="{F2D0CD35-6F93-431A-997D-F16BD6DEDEE6}"/>
              </a:ext>
            </a:extLst>
          </p:cNvPr>
          <p:cNvSpPr>
            <a:spLocks noGrp="1"/>
          </p:cNvSpPr>
          <p:nvPr userDrawn="1">
            <p:ph type="pic" sz="quarter" idx="11" hasCustomPrompt="1"/>
          </p:nvPr>
        </p:nvSpPr>
        <p:spPr>
          <a:xfrm rot="21295767">
            <a:off x="5415274" y="1374875"/>
            <a:ext cx="2736000" cy="2880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grpSp>
        <p:nvGrpSpPr>
          <p:cNvPr id="32" name="Group 31" title="Paper Picture Frame">
            <a:extLst>
              <a:ext uri="{FF2B5EF4-FFF2-40B4-BE49-F238E27FC236}">
                <a16:creationId xmlns:a16="http://schemas.microsoft.com/office/drawing/2014/main" id="{66FB9647-A9A4-4596-ABCF-E53AFFCAFB9F}"/>
              </a:ext>
            </a:extLst>
          </p:cNvPr>
          <p:cNvGrpSpPr/>
          <p:nvPr userDrawn="1"/>
        </p:nvGrpSpPr>
        <p:grpSpPr>
          <a:xfrm>
            <a:off x="8294018" y="401177"/>
            <a:ext cx="2847409" cy="3554872"/>
            <a:chOff x="12781483" y="-1318991"/>
            <a:chExt cx="3132150" cy="3910359"/>
          </a:xfrm>
        </p:grpSpPr>
        <p:sp>
          <p:nvSpPr>
            <p:cNvPr id="26" name="Parallelogram 25">
              <a:extLst>
                <a:ext uri="{FF2B5EF4-FFF2-40B4-BE49-F238E27FC236}">
                  <a16:creationId xmlns:a16="http://schemas.microsoft.com/office/drawing/2014/main" id="{D6736371-3F18-4CDB-9DA9-9261F0E208A2}"/>
                </a:ext>
              </a:extLst>
            </p:cNvPr>
            <p:cNvSpPr/>
            <p:nvPr userDrawn="1"/>
          </p:nvSpPr>
          <p:spPr>
            <a:xfrm rot="5400000">
              <a:off x="12941422" y="-380844"/>
              <a:ext cx="2903066" cy="3041357"/>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7" name="Rectangle: Rounded Corners 26">
              <a:extLst>
                <a:ext uri="{FF2B5EF4-FFF2-40B4-BE49-F238E27FC236}">
                  <a16:creationId xmlns:a16="http://schemas.microsoft.com/office/drawing/2014/main" id="{F9506654-1D1A-4961-B4A5-37A49D6CA565}"/>
                </a:ext>
              </a:extLst>
            </p:cNvPr>
            <p:cNvSpPr/>
            <p:nvPr userDrawn="1"/>
          </p:nvSpPr>
          <p:spPr>
            <a:xfrm>
              <a:off x="12781483" y="-1318991"/>
              <a:ext cx="2903066" cy="352540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22" name="Picture Placeholder 21">
            <a:extLst>
              <a:ext uri="{FF2B5EF4-FFF2-40B4-BE49-F238E27FC236}">
                <a16:creationId xmlns:a16="http://schemas.microsoft.com/office/drawing/2014/main" id="{9C367D40-BB87-4803-BDBA-AC460F1244D6}"/>
              </a:ext>
            </a:extLst>
          </p:cNvPr>
          <p:cNvSpPr>
            <a:spLocks noGrp="1"/>
          </p:cNvSpPr>
          <p:nvPr userDrawn="1">
            <p:ph type="pic" sz="quarter" idx="13" hasCustomPrompt="1"/>
          </p:nvPr>
        </p:nvSpPr>
        <p:spPr>
          <a:xfrm>
            <a:off x="8481972" y="577143"/>
            <a:ext cx="2242416" cy="2360438"/>
          </a:xfrm>
          <a:solidFill>
            <a:schemeClr val="tx1">
              <a:lumMod val="75000"/>
              <a:lumOff val="25000"/>
            </a:schemeClr>
          </a:solidFill>
          <a:effectLst>
            <a:innerShdw blurRad="25400" dist="12700" dir="13500000">
              <a:prstClr val="black">
                <a:alpha val="16000"/>
              </a:prstClr>
            </a:innerShdw>
          </a:effectLst>
        </p:spPr>
        <p:txBody>
          <a:bodyPr vert="horz" lIns="180000" tIns="0" rIns="180000" bIns="0" rtlCol="0" anchor="ctr">
            <a:noAutofit/>
          </a:bodyPr>
          <a:lstStyle>
            <a:lvl1pPr marL="0" indent="0" algn="ctr">
              <a:buNone/>
              <a:defRPr lang="en-ZA" sz="1600" i="1" dirty="0">
                <a:solidFill>
                  <a:schemeClr val="bg1"/>
                </a:solidFill>
                <a:latin typeface="Times New Roman" panose="02020603050405020304" pitchFamily="18" charset="0"/>
                <a:cs typeface="Times New Roman" panose="02020603050405020304" pitchFamily="18" charset="0"/>
              </a:defRPr>
            </a:lvl1pPr>
          </a:lstStyle>
          <a:p>
            <a:pPr marL="263525" lvl="0" indent="-263525" algn="ctr"/>
            <a:r>
              <a:rPr lang="en-ZA" dirty="0"/>
              <a:t>Insert Photo or Drag &amp; Drop your Photo</a:t>
            </a:r>
          </a:p>
        </p:txBody>
      </p:sp>
      <p:grpSp>
        <p:nvGrpSpPr>
          <p:cNvPr id="33" name="Group 32" title="Paper Picture Frame">
            <a:extLst>
              <a:ext uri="{FF2B5EF4-FFF2-40B4-BE49-F238E27FC236}">
                <a16:creationId xmlns:a16="http://schemas.microsoft.com/office/drawing/2014/main" id="{8E420E19-DB68-48C3-A1A6-532E242347B9}"/>
              </a:ext>
            </a:extLst>
          </p:cNvPr>
          <p:cNvGrpSpPr/>
          <p:nvPr userDrawn="1"/>
        </p:nvGrpSpPr>
        <p:grpSpPr>
          <a:xfrm rot="182524">
            <a:off x="8625708" y="3010143"/>
            <a:ext cx="2699564" cy="3418505"/>
            <a:chOff x="8372395" y="-1103087"/>
            <a:chExt cx="2969520" cy="3760355"/>
          </a:xfrm>
        </p:grpSpPr>
        <p:sp>
          <p:nvSpPr>
            <p:cNvPr id="23" name="Parallelogram 22">
              <a:extLst>
                <a:ext uri="{FF2B5EF4-FFF2-40B4-BE49-F238E27FC236}">
                  <a16:creationId xmlns:a16="http://schemas.microsoft.com/office/drawing/2014/main" id="{4995FC4C-C131-4103-8A8B-43882EF084F5}"/>
                </a:ext>
              </a:extLst>
            </p:cNvPr>
            <p:cNvSpPr/>
            <p:nvPr userDrawn="1"/>
          </p:nvSpPr>
          <p:spPr>
            <a:xfrm rot="16200000" flipH="1">
              <a:off x="8437722" y="-150836"/>
              <a:ext cx="2742777" cy="287343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4" name="Rectangle: Rounded Corners 23">
              <a:extLst>
                <a:ext uri="{FF2B5EF4-FFF2-40B4-BE49-F238E27FC236}">
                  <a16:creationId xmlns:a16="http://schemas.microsoft.com/office/drawing/2014/main" id="{7196844A-D143-4ECC-8931-C09D2B29B259}"/>
                </a:ext>
              </a:extLst>
            </p:cNvPr>
            <p:cNvSpPr/>
            <p:nvPr userDrawn="1"/>
          </p:nvSpPr>
          <p:spPr>
            <a:xfrm>
              <a:off x="8599138" y="-1103087"/>
              <a:ext cx="2742777" cy="3330757"/>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20" name="Picture Placeholder 19">
            <a:extLst>
              <a:ext uri="{FF2B5EF4-FFF2-40B4-BE49-F238E27FC236}">
                <a16:creationId xmlns:a16="http://schemas.microsoft.com/office/drawing/2014/main" id="{8BC2FA13-02E5-4A0C-BA55-439D723E00C8}"/>
              </a:ext>
            </a:extLst>
          </p:cNvPr>
          <p:cNvSpPr>
            <a:spLocks noGrp="1"/>
          </p:cNvSpPr>
          <p:nvPr userDrawn="1">
            <p:ph type="pic" sz="quarter" idx="12" hasCustomPrompt="1"/>
          </p:nvPr>
        </p:nvSpPr>
        <p:spPr>
          <a:xfrm rot="182524">
            <a:off x="9041958" y="3196542"/>
            <a:ext cx="2118605" cy="2230110"/>
          </a:xfrm>
          <a:solidFill>
            <a:schemeClr val="tx1">
              <a:lumMod val="75000"/>
              <a:lumOff val="25000"/>
            </a:schemeClr>
          </a:solidFill>
          <a:effectLst>
            <a:innerShdw blurRad="25400" dist="12700" dir="13500000">
              <a:prstClr val="black">
                <a:alpha val="16000"/>
              </a:prstClr>
            </a:innerShdw>
          </a:effectLst>
        </p:spPr>
        <p:txBody>
          <a:bodyPr vert="horz" lIns="180000" tIns="0" rIns="180000" bIns="0" rtlCol="0" anchor="ctr">
            <a:noAutofit/>
          </a:bodyPr>
          <a:lstStyle>
            <a:lvl1pPr marL="0" indent="0" algn="ctr">
              <a:buNone/>
              <a:defRPr lang="en-ZA" sz="1600" i="1" dirty="0">
                <a:solidFill>
                  <a:schemeClr val="bg1"/>
                </a:solidFill>
                <a:latin typeface="Times New Roman" panose="02020603050405020304" pitchFamily="18" charset="0"/>
                <a:cs typeface="Times New Roman" panose="02020603050405020304" pitchFamily="18" charset="0"/>
              </a:defRPr>
            </a:lvl1pPr>
          </a:lstStyle>
          <a:p>
            <a:pPr marL="263525" lvl="0" indent="-263525" algn="ctr"/>
            <a:r>
              <a:rPr lang="en-ZA" dirty="0"/>
              <a:t>Insert Photo or Drag &amp; Drop your Photo</a:t>
            </a:r>
          </a:p>
        </p:txBody>
      </p:sp>
      <p:sp>
        <p:nvSpPr>
          <p:cNvPr id="25" name="Name">
            <a:extLst>
              <a:ext uri="{FF2B5EF4-FFF2-40B4-BE49-F238E27FC236}">
                <a16:creationId xmlns:a16="http://schemas.microsoft.com/office/drawing/2014/main" id="{6B60D353-C91D-47C2-9C4D-140E5522EEBC}"/>
              </a:ext>
            </a:extLst>
          </p:cNvPr>
          <p:cNvSpPr>
            <a:spLocks noGrp="1"/>
          </p:cNvSpPr>
          <p:nvPr>
            <p:ph type="body" sz="quarter" idx="14" hasCustomPrompt="1"/>
          </p:nvPr>
        </p:nvSpPr>
        <p:spPr>
          <a:xfrm>
            <a:off x="3574927" y="5628065"/>
            <a:ext cx="2965461" cy="252000"/>
          </a:xfrm>
        </p:spPr>
        <p:txBody>
          <a:bodyPr anchor="ctr"/>
          <a:lstStyle>
            <a:lvl1pPr marL="0" indent="0">
              <a:buNone/>
              <a:defRPr sz="1600">
                <a:solidFill>
                  <a:schemeClr val="bg1"/>
                </a:solidFill>
              </a:defRPr>
            </a:lvl1pPr>
          </a:lstStyle>
          <a:p>
            <a:pPr lvl="0"/>
            <a:r>
              <a:rPr lang="en-US" dirty="0"/>
              <a:t>Name</a:t>
            </a:r>
            <a:endParaRPr lang="en-ZA" dirty="0"/>
          </a:p>
        </p:txBody>
      </p:sp>
      <p:sp>
        <p:nvSpPr>
          <p:cNvPr id="28" name="Email">
            <a:extLst>
              <a:ext uri="{FF2B5EF4-FFF2-40B4-BE49-F238E27FC236}">
                <a16:creationId xmlns:a16="http://schemas.microsoft.com/office/drawing/2014/main" id="{A6FBF5C8-50EA-413A-BC0B-6411846BA12F}"/>
              </a:ext>
            </a:extLst>
          </p:cNvPr>
          <p:cNvSpPr>
            <a:spLocks noGrp="1"/>
          </p:cNvSpPr>
          <p:nvPr>
            <p:ph type="body" sz="quarter" idx="15" hasCustomPrompt="1"/>
          </p:nvPr>
        </p:nvSpPr>
        <p:spPr>
          <a:xfrm>
            <a:off x="3574927" y="6033525"/>
            <a:ext cx="2965461" cy="252000"/>
          </a:xfrm>
        </p:spPr>
        <p:txBody>
          <a:bodyPr anchor="ctr"/>
          <a:lstStyle>
            <a:lvl1pPr marL="0" indent="0">
              <a:buNone/>
              <a:defRPr sz="1600">
                <a:solidFill>
                  <a:schemeClr val="bg1"/>
                </a:solidFill>
              </a:defRPr>
            </a:lvl1pPr>
          </a:lstStyle>
          <a:p>
            <a:pPr lvl="0"/>
            <a:r>
              <a:rPr lang="en-US" dirty="0"/>
              <a:t>Email</a:t>
            </a:r>
            <a:endParaRPr lang="en-ZA" dirty="0"/>
          </a:p>
        </p:txBody>
      </p:sp>
    </p:spTree>
    <p:extLst>
      <p:ext uri="{BB962C8B-B14F-4D97-AF65-F5344CB8AC3E}">
        <p14:creationId xmlns:p14="http://schemas.microsoft.com/office/powerpoint/2010/main" val="2165139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E38F808-C145-4F43-B9E0-4E9CAE8A6D6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43000"/>
                    </a14:imgEffect>
                  </a14:imgLayer>
                </a14:imgProps>
              </a:ext>
              <a:ext uri="{28A0092B-C50C-407E-A947-70E740481C1C}">
                <a14:useLocalDpi xmlns:a14="http://schemas.microsoft.com/office/drawing/2010/main"/>
              </a:ext>
            </a:extLst>
          </a:blip>
          <a:srcRect t="10446" b="10446"/>
          <a:stretch/>
        </p:blipFill>
        <p:spPr>
          <a:xfrm>
            <a:off x="0" y="0"/>
            <a:ext cx="12192000" cy="4837454"/>
          </a:xfrm>
          <a:prstGeom prst="rect">
            <a:avLst/>
          </a:prstGeom>
        </p:spPr>
      </p:pic>
      <p:sp>
        <p:nvSpPr>
          <p:cNvPr id="36" name="Rectangle 35">
            <a:extLst>
              <a:ext uri="{FF2B5EF4-FFF2-40B4-BE49-F238E27FC236}">
                <a16:creationId xmlns:a16="http://schemas.microsoft.com/office/drawing/2014/main" id="{F63C6AD2-C991-4548-924C-6CC660667895}"/>
              </a:ext>
            </a:extLst>
          </p:cNvPr>
          <p:cNvSpPr/>
          <p:nvPr userDrawn="1"/>
        </p:nvSpPr>
        <p:spPr>
          <a:xfrm>
            <a:off x="0" y="4837454"/>
            <a:ext cx="12192000" cy="20247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p:nvPr>
        </p:nvSpPr>
        <p:spPr>
          <a:xfrm>
            <a:off x="617704" y="5211721"/>
            <a:ext cx="4371792" cy="1128778"/>
          </a:xfrm>
        </p:spPr>
        <p:txBody>
          <a:bodyPr anchor="b"/>
          <a:lstStyle>
            <a:lvl1pPr algn="l">
              <a:defRPr sz="4000"/>
            </a:lvl1pPr>
          </a:lstStyle>
          <a:p>
            <a:r>
              <a:rPr lang="en-US"/>
              <a:t>Click to edit Master title style</a:t>
            </a:r>
            <a:endParaRPr lang="en-ZA" dirty="0"/>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5461705" y="5211721"/>
            <a:ext cx="4021660" cy="1120015"/>
          </a:xfrm>
        </p:spPr>
        <p:txBody>
          <a:bodyPr anchor="b" anchorCtr="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Tree>
    <p:extLst>
      <p:ext uri="{BB962C8B-B14F-4D97-AF65-F5344CB8AC3E}">
        <p14:creationId xmlns:p14="http://schemas.microsoft.com/office/powerpoint/2010/main" val="3135143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andom with Image Backgroun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40927D5-AE1A-4ABD-BD8F-2F78723FF0D6}"/>
              </a:ext>
            </a:extLst>
          </p:cNvPr>
          <p:cNvSpPr>
            <a:spLocks noGrp="1"/>
          </p:cNvSpPr>
          <p:nvPr userDrawn="1">
            <p:ph type="pic" sz="quarter" idx="10" hasCustomPrompt="1"/>
          </p:nvPr>
        </p:nvSpPr>
        <p:spPr>
          <a:xfrm>
            <a:off x="252000" y="252000"/>
            <a:ext cx="11687999" cy="5855878"/>
          </a:xfrm>
          <a:solidFill>
            <a:schemeClr val="bg1">
              <a:lumMod val="95000"/>
            </a:schemeClr>
          </a:solidFill>
        </p:spPr>
        <p:txBody>
          <a:bodyPr lIns="360000" tIns="360000" anchor="t"/>
          <a:lstStyle>
            <a:lvl1pPr marL="0" indent="0" algn="l">
              <a:buNone/>
              <a:defRPr sz="1600" i="1">
                <a:latin typeface="Times New Roman" panose="02020603050405020304" pitchFamily="18" charset="0"/>
                <a:cs typeface="Times New Roman" panose="02020603050405020304" pitchFamily="18" charset="0"/>
              </a:defRPr>
            </a:lvl1pPr>
          </a:lstStyle>
          <a:p>
            <a:r>
              <a:rPr lang="en-ZA" dirty="0"/>
              <a:t>Insert or Drag and Drop your Image</a:t>
            </a:r>
          </a:p>
        </p:txBody>
      </p:sp>
      <p:grpSp>
        <p:nvGrpSpPr>
          <p:cNvPr id="29" name="Group 28" title="Paper Picture Frame">
            <a:extLst>
              <a:ext uri="{FF2B5EF4-FFF2-40B4-BE49-F238E27FC236}">
                <a16:creationId xmlns:a16="http://schemas.microsoft.com/office/drawing/2014/main" id="{677AFB22-6742-41C4-82FB-C4AE9A030367}"/>
              </a:ext>
            </a:extLst>
          </p:cNvPr>
          <p:cNvGrpSpPr/>
          <p:nvPr userDrawn="1"/>
        </p:nvGrpSpPr>
        <p:grpSpPr>
          <a:xfrm rot="21295767">
            <a:off x="602957" y="1125704"/>
            <a:ext cx="3474160" cy="4337342"/>
            <a:chOff x="4636201" y="-1745975"/>
            <a:chExt cx="3474160" cy="4337342"/>
          </a:xfrm>
        </p:grpSpPr>
        <p:sp>
          <p:nvSpPr>
            <p:cNvPr id="15" name="Parallelogram 14">
              <a:extLst>
                <a:ext uri="{FF2B5EF4-FFF2-40B4-BE49-F238E27FC236}">
                  <a16:creationId xmlns:a16="http://schemas.microsoft.com/office/drawing/2014/main" id="{AD8B2DCC-383E-4DE2-8D64-D0FDAAAFBD66}"/>
                </a:ext>
              </a:extLst>
            </p:cNvPr>
            <p:cNvSpPr/>
            <p:nvPr userDrawn="1"/>
          </p:nvSpPr>
          <p:spPr>
            <a:xfrm rot="5400000">
              <a:off x="4813604" y="-705389"/>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6" name="Rectangle: Rounded Corners 15">
              <a:extLst>
                <a:ext uri="{FF2B5EF4-FFF2-40B4-BE49-F238E27FC236}">
                  <a16:creationId xmlns:a16="http://schemas.microsoft.com/office/drawing/2014/main" id="{0BB3C4F0-6068-487E-B600-33DB85DB06FD}"/>
                </a:ext>
              </a:extLst>
            </p:cNvPr>
            <p:cNvSpPr/>
            <p:nvPr userDrawn="1"/>
          </p:nvSpPr>
          <p:spPr>
            <a:xfrm>
              <a:off x="4636201" y="-1745975"/>
              <a:ext cx="3220061"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18" name="Picture Placeholder 17">
            <a:extLst>
              <a:ext uri="{FF2B5EF4-FFF2-40B4-BE49-F238E27FC236}">
                <a16:creationId xmlns:a16="http://schemas.microsoft.com/office/drawing/2014/main" id="{F2D0CD35-6F93-431A-997D-F16BD6DEDEE6}"/>
              </a:ext>
            </a:extLst>
          </p:cNvPr>
          <p:cNvSpPr>
            <a:spLocks noGrp="1"/>
          </p:cNvSpPr>
          <p:nvPr userDrawn="1">
            <p:ph type="pic" sz="quarter" idx="11" hasCustomPrompt="1"/>
          </p:nvPr>
        </p:nvSpPr>
        <p:spPr>
          <a:xfrm rot="21295767">
            <a:off x="805177" y="1374875"/>
            <a:ext cx="2736000" cy="2880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grpSp>
        <p:nvGrpSpPr>
          <p:cNvPr id="32" name="Group 31" title="Paper Picture Frame">
            <a:extLst>
              <a:ext uri="{FF2B5EF4-FFF2-40B4-BE49-F238E27FC236}">
                <a16:creationId xmlns:a16="http://schemas.microsoft.com/office/drawing/2014/main" id="{66FB9647-A9A4-4596-ABCF-E53AFFCAFB9F}"/>
              </a:ext>
            </a:extLst>
          </p:cNvPr>
          <p:cNvGrpSpPr/>
          <p:nvPr userDrawn="1"/>
        </p:nvGrpSpPr>
        <p:grpSpPr>
          <a:xfrm>
            <a:off x="3683921" y="401177"/>
            <a:ext cx="2847409" cy="3554872"/>
            <a:chOff x="12781483" y="-1318991"/>
            <a:chExt cx="3132150" cy="3910359"/>
          </a:xfrm>
        </p:grpSpPr>
        <p:sp>
          <p:nvSpPr>
            <p:cNvPr id="26" name="Parallelogram 25">
              <a:extLst>
                <a:ext uri="{FF2B5EF4-FFF2-40B4-BE49-F238E27FC236}">
                  <a16:creationId xmlns:a16="http://schemas.microsoft.com/office/drawing/2014/main" id="{D6736371-3F18-4CDB-9DA9-9261F0E208A2}"/>
                </a:ext>
              </a:extLst>
            </p:cNvPr>
            <p:cNvSpPr/>
            <p:nvPr userDrawn="1"/>
          </p:nvSpPr>
          <p:spPr>
            <a:xfrm rot="5400000">
              <a:off x="12941422" y="-380844"/>
              <a:ext cx="2903066" cy="3041357"/>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7" name="Rectangle: Rounded Corners 26">
              <a:extLst>
                <a:ext uri="{FF2B5EF4-FFF2-40B4-BE49-F238E27FC236}">
                  <a16:creationId xmlns:a16="http://schemas.microsoft.com/office/drawing/2014/main" id="{F9506654-1D1A-4961-B4A5-37A49D6CA565}"/>
                </a:ext>
              </a:extLst>
            </p:cNvPr>
            <p:cNvSpPr/>
            <p:nvPr userDrawn="1"/>
          </p:nvSpPr>
          <p:spPr>
            <a:xfrm>
              <a:off x="12781483" y="-1318991"/>
              <a:ext cx="2903066" cy="352540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22" name="Picture Placeholder 21">
            <a:extLst>
              <a:ext uri="{FF2B5EF4-FFF2-40B4-BE49-F238E27FC236}">
                <a16:creationId xmlns:a16="http://schemas.microsoft.com/office/drawing/2014/main" id="{9C367D40-BB87-4803-BDBA-AC460F1244D6}"/>
              </a:ext>
            </a:extLst>
          </p:cNvPr>
          <p:cNvSpPr>
            <a:spLocks noGrp="1"/>
          </p:cNvSpPr>
          <p:nvPr userDrawn="1">
            <p:ph type="pic" sz="quarter" idx="13" hasCustomPrompt="1"/>
          </p:nvPr>
        </p:nvSpPr>
        <p:spPr>
          <a:xfrm>
            <a:off x="3871875" y="577143"/>
            <a:ext cx="2242416" cy="2360438"/>
          </a:xfrm>
          <a:solidFill>
            <a:schemeClr val="tx1">
              <a:lumMod val="75000"/>
              <a:lumOff val="25000"/>
            </a:schemeClr>
          </a:solidFill>
          <a:effectLst>
            <a:innerShdw blurRad="25400" dist="12700" dir="13500000">
              <a:prstClr val="black">
                <a:alpha val="16000"/>
              </a:prstClr>
            </a:innerShdw>
          </a:effectLst>
        </p:spPr>
        <p:txBody>
          <a:bodyPr vert="horz" lIns="180000" tIns="0" rIns="180000" bIns="0" rtlCol="0" anchor="ctr">
            <a:noAutofit/>
          </a:bodyPr>
          <a:lstStyle>
            <a:lvl1pPr marL="0" indent="0" algn="ctr">
              <a:buNone/>
              <a:defRPr lang="en-ZA" sz="1600" i="1" dirty="0">
                <a:solidFill>
                  <a:schemeClr val="bg1"/>
                </a:solidFill>
                <a:latin typeface="Times New Roman" panose="02020603050405020304" pitchFamily="18" charset="0"/>
                <a:cs typeface="Times New Roman" panose="02020603050405020304" pitchFamily="18" charset="0"/>
              </a:defRPr>
            </a:lvl1pPr>
          </a:lstStyle>
          <a:p>
            <a:pPr marL="263525" lvl="0" indent="-263525" algn="ctr"/>
            <a:r>
              <a:rPr lang="en-ZA" dirty="0"/>
              <a:t>Insert Photo or Drag &amp; Drop your Photo</a:t>
            </a:r>
          </a:p>
        </p:txBody>
      </p:sp>
      <p:grpSp>
        <p:nvGrpSpPr>
          <p:cNvPr id="33" name="Group 32" title="Paper Picture Frame">
            <a:extLst>
              <a:ext uri="{FF2B5EF4-FFF2-40B4-BE49-F238E27FC236}">
                <a16:creationId xmlns:a16="http://schemas.microsoft.com/office/drawing/2014/main" id="{8E420E19-DB68-48C3-A1A6-532E242347B9}"/>
              </a:ext>
            </a:extLst>
          </p:cNvPr>
          <p:cNvGrpSpPr/>
          <p:nvPr userDrawn="1"/>
        </p:nvGrpSpPr>
        <p:grpSpPr>
          <a:xfrm rot="182524">
            <a:off x="4015611" y="3010143"/>
            <a:ext cx="2699564" cy="3418505"/>
            <a:chOff x="8372395" y="-1103087"/>
            <a:chExt cx="2969520" cy="3760355"/>
          </a:xfrm>
        </p:grpSpPr>
        <p:sp>
          <p:nvSpPr>
            <p:cNvPr id="23" name="Parallelogram 22">
              <a:extLst>
                <a:ext uri="{FF2B5EF4-FFF2-40B4-BE49-F238E27FC236}">
                  <a16:creationId xmlns:a16="http://schemas.microsoft.com/office/drawing/2014/main" id="{4995FC4C-C131-4103-8A8B-43882EF084F5}"/>
                </a:ext>
              </a:extLst>
            </p:cNvPr>
            <p:cNvSpPr/>
            <p:nvPr userDrawn="1"/>
          </p:nvSpPr>
          <p:spPr>
            <a:xfrm rot="16200000" flipH="1">
              <a:off x="8437722" y="-150836"/>
              <a:ext cx="2742777" cy="287343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4" name="Rectangle: Rounded Corners 23">
              <a:extLst>
                <a:ext uri="{FF2B5EF4-FFF2-40B4-BE49-F238E27FC236}">
                  <a16:creationId xmlns:a16="http://schemas.microsoft.com/office/drawing/2014/main" id="{7196844A-D143-4ECC-8931-C09D2B29B259}"/>
                </a:ext>
              </a:extLst>
            </p:cNvPr>
            <p:cNvSpPr/>
            <p:nvPr userDrawn="1"/>
          </p:nvSpPr>
          <p:spPr>
            <a:xfrm>
              <a:off x="8599138" y="-1103087"/>
              <a:ext cx="2742777" cy="3330757"/>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20" name="Picture Placeholder 19">
            <a:extLst>
              <a:ext uri="{FF2B5EF4-FFF2-40B4-BE49-F238E27FC236}">
                <a16:creationId xmlns:a16="http://schemas.microsoft.com/office/drawing/2014/main" id="{8BC2FA13-02E5-4A0C-BA55-439D723E00C8}"/>
              </a:ext>
            </a:extLst>
          </p:cNvPr>
          <p:cNvSpPr>
            <a:spLocks noGrp="1"/>
          </p:cNvSpPr>
          <p:nvPr userDrawn="1">
            <p:ph type="pic" sz="quarter" idx="12" hasCustomPrompt="1"/>
          </p:nvPr>
        </p:nvSpPr>
        <p:spPr>
          <a:xfrm rot="182524">
            <a:off x="4431861" y="3196542"/>
            <a:ext cx="2118605" cy="2230110"/>
          </a:xfrm>
          <a:solidFill>
            <a:schemeClr val="tx1">
              <a:lumMod val="75000"/>
              <a:lumOff val="25000"/>
            </a:schemeClr>
          </a:solidFill>
          <a:effectLst>
            <a:innerShdw blurRad="25400" dist="12700" dir="13500000">
              <a:prstClr val="black">
                <a:alpha val="16000"/>
              </a:prstClr>
            </a:innerShdw>
          </a:effectLst>
        </p:spPr>
        <p:txBody>
          <a:bodyPr vert="horz" lIns="180000" tIns="0" rIns="180000" bIns="0" rtlCol="0" anchor="ctr">
            <a:noAutofit/>
          </a:bodyPr>
          <a:lstStyle>
            <a:lvl1pPr marL="0" indent="0" algn="ctr">
              <a:buNone/>
              <a:defRPr lang="en-ZA" sz="1600" i="1" dirty="0">
                <a:solidFill>
                  <a:schemeClr val="bg1"/>
                </a:solidFill>
                <a:latin typeface="Times New Roman" panose="02020603050405020304" pitchFamily="18" charset="0"/>
                <a:cs typeface="Times New Roman" panose="02020603050405020304" pitchFamily="18" charset="0"/>
              </a:defRPr>
            </a:lvl1pPr>
          </a:lstStyle>
          <a:p>
            <a:pPr marL="263525" lvl="0" indent="-263525" algn="ctr"/>
            <a:r>
              <a:rPr lang="en-ZA" dirty="0"/>
              <a:t>Insert Photo or Drag &amp; Drop your Photo</a:t>
            </a:r>
          </a:p>
        </p:txBody>
      </p:sp>
      <p:grpSp>
        <p:nvGrpSpPr>
          <p:cNvPr id="30" name="Group 29" title="Paper Picture Frame">
            <a:extLst>
              <a:ext uri="{FF2B5EF4-FFF2-40B4-BE49-F238E27FC236}">
                <a16:creationId xmlns:a16="http://schemas.microsoft.com/office/drawing/2014/main" id="{E9ADE087-1486-4770-813C-22EC3610B7BE}"/>
              </a:ext>
            </a:extLst>
          </p:cNvPr>
          <p:cNvGrpSpPr/>
          <p:nvPr userDrawn="1"/>
        </p:nvGrpSpPr>
        <p:grpSpPr>
          <a:xfrm>
            <a:off x="6620442" y="973226"/>
            <a:ext cx="3474160" cy="4337342"/>
            <a:chOff x="4636201" y="-1745975"/>
            <a:chExt cx="3474160" cy="4337342"/>
          </a:xfrm>
        </p:grpSpPr>
        <p:sp>
          <p:nvSpPr>
            <p:cNvPr id="31" name="Parallelogram 30">
              <a:extLst>
                <a:ext uri="{FF2B5EF4-FFF2-40B4-BE49-F238E27FC236}">
                  <a16:creationId xmlns:a16="http://schemas.microsoft.com/office/drawing/2014/main" id="{B00AEFCF-4740-4F96-9450-1BE17A80E83E}"/>
                </a:ext>
              </a:extLst>
            </p:cNvPr>
            <p:cNvSpPr/>
            <p:nvPr userDrawn="1"/>
          </p:nvSpPr>
          <p:spPr>
            <a:xfrm rot="5400000">
              <a:off x="4813604" y="-705389"/>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4" name="Rectangle: Rounded Corners 33">
              <a:extLst>
                <a:ext uri="{FF2B5EF4-FFF2-40B4-BE49-F238E27FC236}">
                  <a16:creationId xmlns:a16="http://schemas.microsoft.com/office/drawing/2014/main" id="{D267AE62-00A1-412E-84B7-92F55C4F65F0}"/>
                </a:ext>
              </a:extLst>
            </p:cNvPr>
            <p:cNvSpPr/>
            <p:nvPr userDrawn="1"/>
          </p:nvSpPr>
          <p:spPr>
            <a:xfrm>
              <a:off x="4636201" y="-1745975"/>
              <a:ext cx="3220061"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37" name="Picture Placeholder 17">
            <a:extLst>
              <a:ext uri="{FF2B5EF4-FFF2-40B4-BE49-F238E27FC236}">
                <a16:creationId xmlns:a16="http://schemas.microsoft.com/office/drawing/2014/main" id="{4A10A739-AEE8-47CE-9B61-6428138D8C22}"/>
              </a:ext>
            </a:extLst>
          </p:cNvPr>
          <p:cNvSpPr>
            <a:spLocks noGrp="1"/>
          </p:cNvSpPr>
          <p:nvPr>
            <p:ph type="pic" sz="quarter" idx="14" hasCustomPrompt="1"/>
          </p:nvPr>
        </p:nvSpPr>
        <p:spPr>
          <a:xfrm>
            <a:off x="6822662" y="1222397"/>
            <a:ext cx="2736000" cy="2880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Font typeface="Arial" panose="020B0604020202020204" pitchFamily="34" charset="0"/>
              <a:buNone/>
              <a:defRPr sz="16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grpSp>
        <p:nvGrpSpPr>
          <p:cNvPr id="38" name="Group 37" title="Paper Picture Frame">
            <a:extLst>
              <a:ext uri="{FF2B5EF4-FFF2-40B4-BE49-F238E27FC236}">
                <a16:creationId xmlns:a16="http://schemas.microsoft.com/office/drawing/2014/main" id="{DABF8768-C8D1-4A82-A805-C5F5506C58BC}"/>
              </a:ext>
            </a:extLst>
          </p:cNvPr>
          <p:cNvGrpSpPr/>
          <p:nvPr userDrawn="1"/>
        </p:nvGrpSpPr>
        <p:grpSpPr>
          <a:xfrm rot="21371983">
            <a:off x="9482263" y="3024706"/>
            <a:ext cx="2454149" cy="3107732"/>
            <a:chOff x="8372395" y="-1103087"/>
            <a:chExt cx="2969520" cy="3760355"/>
          </a:xfrm>
        </p:grpSpPr>
        <p:sp>
          <p:nvSpPr>
            <p:cNvPr id="39" name="Parallelogram 38">
              <a:extLst>
                <a:ext uri="{FF2B5EF4-FFF2-40B4-BE49-F238E27FC236}">
                  <a16:creationId xmlns:a16="http://schemas.microsoft.com/office/drawing/2014/main" id="{FE4F63D7-193C-4BF1-AA6A-0CC6255B54E1}"/>
                </a:ext>
              </a:extLst>
            </p:cNvPr>
            <p:cNvSpPr/>
            <p:nvPr userDrawn="1"/>
          </p:nvSpPr>
          <p:spPr>
            <a:xfrm rot="16200000" flipH="1">
              <a:off x="8437722" y="-150836"/>
              <a:ext cx="2742777" cy="287343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0" name="Rectangle: Rounded Corners 39">
              <a:extLst>
                <a:ext uri="{FF2B5EF4-FFF2-40B4-BE49-F238E27FC236}">
                  <a16:creationId xmlns:a16="http://schemas.microsoft.com/office/drawing/2014/main" id="{012AACF3-CD28-4F7B-9D0A-793661FA87CD}"/>
                </a:ext>
              </a:extLst>
            </p:cNvPr>
            <p:cNvSpPr/>
            <p:nvPr userDrawn="1"/>
          </p:nvSpPr>
          <p:spPr>
            <a:xfrm>
              <a:off x="8599138" y="-1103087"/>
              <a:ext cx="2742777" cy="3330757"/>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41" name="Picture Placeholder 19">
            <a:extLst>
              <a:ext uri="{FF2B5EF4-FFF2-40B4-BE49-F238E27FC236}">
                <a16:creationId xmlns:a16="http://schemas.microsoft.com/office/drawing/2014/main" id="{6EC1D360-C4E2-4C91-AF9E-7AF1E6EC1266}"/>
              </a:ext>
            </a:extLst>
          </p:cNvPr>
          <p:cNvSpPr>
            <a:spLocks noGrp="1"/>
          </p:cNvSpPr>
          <p:nvPr>
            <p:ph type="pic" sz="quarter" idx="15" hasCustomPrompt="1"/>
          </p:nvPr>
        </p:nvSpPr>
        <p:spPr>
          <a:xfrm rot="21371983">
            <a:off x="9822213" y="3201538"/>
            <a:ext cx="1926005" cy="2027373"/>
          </a:xfrm>
          <a:solidFill>
            <a:schemeClr val="tx1">
              <a:lumMod val="75000"/>
              <a:lumOff val="25000"/>
            </a:schemeClr>
          </a:solidFill>
          <a:effectLst>
            <a:innerShdw blurRad="25400" dist="12700" dir="13500000">
              <a:prstClr val="black">
                <a:alpha val="16000"/>
              </a:prstClr>
            </a:innerShdw>
          </a:effectLst>
        </p:spPr>
        <p:txBody>
          <a:bodyPr vert="horz" lIns="180000" tIns="0" rIns="180000" bIns="0" rtlCol="0" anchor="ctr">
            <a:noAutofit/>
          </a:bodyPr>
          <a:lstStyle>
            <a:lvl1pPr marL="0" indent="0" algn="ctr">
              <a:buNone/>
              <a:defRPr lang="en-ZA" sz="1600" i="1" dirty="0">
                <a:solidFill>
                  <a:schemeClr val="bg1"/>
                </a:solidFill>
                <a:latin typeface="Times New Roman" panose="02020603050405020304" pitchFamily="18" charset="0"/>
                <a:cs typeface="Times New Roman" panose="02020603050405020304" pitchFamily="18" charset="0"/>
              </a:defRPr>
            </a:lvl1pPr>
          </a:lstStyle>
          <a:p>
            <a:pPr marL="263525" lvl="0" indent="-263525" algn="ctr"/>
            <a:r>
              <a:rPr lang="en-ZA" dirty="0"/>
              <a:t>Insert Photo or Drag &amp; Drop your Photo</a:t>
            </a:r>
          </a:p>
        </p:txBody>
      </p:sp>
      <p:sp>
        <p:nvSpPr>
          <p:cNvPr id="11" name="Text Placeholder 10">
            <a:extLst>
              <a:ext uri="{FF2B5EF4-FFF2-40B4-BE49-F238E27FC236}">
                <a16:creationId xmlns:a16="http://schemas.microsoft.com/office/drawing/2014/main" id="{E3938908-8151-4852-9D34-4A0EABB5D11D}"/>
              </a:ext>
            </a:extLst>
          </p:cNvPr>
          <p:cNvSpPr>
            <a:spLocks noGrp="1"/>
          </p:cNvSpPr>
          <p:nvPr>
            <p:ph type="body" sz="quarter" idx="16" hasCustomPrompt="1"/>
          </p:nvPr>
        </p:nvSpPr>
        <p:spPr>
          <a:xfrm rot="-300000">
            <a:off x="963681" y="4376844"/>
            <a:ext cx="2736000" cy="495300"/>
          </a:xfrm>
        </p:spPr>
        <p:txBody>
          <a:bodyP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a:r>
              <a:rPr lang="en-US" dirty="0"/>
              <a:t>Photo Caption</a:t>
            </a:r>
            <a:endParaRPr lang="en-ZA" dirty="0"/>
          </a:p>
        </p:txBody>
      </p:sp>
      <p:sp>
        <p:nvSpPr>
          <p:cNvPr id="42" name="Text Placeholder 10">
            <a:extLst>
              <a:ext uri="{FF2B5EF4-FFF2-40B4-BE49-F238E27FC236}">
                <a16:creationId xmlns:a16="http://schemas.microsoft.com/office/drawing/2014/main" id="{04BE0EB4-E211-48E7-8CE9-238F14C8B165}"/>
              </a:ext>
            </a:extLst>
          </p:cNvPr>
          <p:cNvSpPr>
            <a:spLocks noGrp="1"/>
          </p:cNvSpPr>
          <p:nvPr>
            <p:ph type="body" sz="quarter" idx="17" hasCustomPrompt="1"/>
          </p:nvPr>
        </p:nvSpPr>
        <p:spPr>
          <a:xfrm rot="180000">
            <a:off x="4369313" y="5528337"/>
            <a:ext cx="2079980" cy="247763"/>
          </a:xfrm>
        </p:spPr>
        <p:txBody>
          <a:bodyP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a:r>
              <a:rPr lang="en-US" dirty="0"/>
              <a:t>Photo Caption</a:t>
            </a:r>
            <a:endParaRPr lang="en-ZA" dirty="0"/>
          </a:p>
        </p:txBody>
      </p:sp>
      <p:sp>
        <p:nvSpPr>
          <p:cNvPr id="43" name="Text Placeholder 10">
            <a:extLst>
              <a:ext uri="{FF2B5EF4-FFF2-40B4-BE49-F238E27FC236}">
                <a16:creationId xmlns:a16="http://schemas.microsoft.com/office/drawing/2014/main" id="{41AFF39C-F3E3-438F-A3D2-1A0DB25498BE}"/>
              </a:ext>
            </a:extLst>
          </p:cNvPr>
          <p:cNvSpPr>
            <a:spLocks noGrp="1"/>
          </p:cNvSpPr>
          <p:nvPr>
            <p:ph type="body" sz="quarter" idx="18" hasCustomPrompt="1"/>
          </p:nvPr>
        </p:nvSpPr>
        <p:spPr>
          <a:xfrm>
            <a:off x="6822662" y="4210036"/>
            <a:ext cx="2736000" cy="495300"/>
          </a:xfrm>
        </p:spPr>
        <p:txBody>
          <a:bodyP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a:r>
              <a:rPr lang="en-US" dirty="0"/>
              <a:t>Photo Caption</a:t>
            </a:r>
            <a:endParaRPr lang="en-ZA" dirty="0"/>
          </a:p>
        </p:txBody>
      </p:sp>
      <p:sp>
        <p:nvSpPr>
          <p:cNvPr id="44" name="Text Placeholder 10">
            <a:extLst>
              <a:ext uri="{FF2B5EF4-FFF2-40B4-BE49-F238E27FC236}">
                <a16:creationId xmlns:a16="http://schemas.microsoft.com/office/drawing/2014/main" id="{2890AC8F-E5E5-4784-8192-85E10FEC1D39}"/>
              </a:ext>
            </a:extLst>
          </p:cNvPr>
          <p:cNvSpPr>
            <a:spLocks noGrp="1"/>
          </p:cNvSpPr>
          <p:nvPr>
            <p:ph type="body" sz="quarter" idx="19" hasCustomPrompt="1"/>
          </p:nvPr>
        </p:nvSpPr>
        <p:spPr>
          <a:xfrm rot="-240000">
            <a:off x="9902901" y="5285017"/>
            <a:ext cx="1912579" cy="247763"/>
          </a:xfrm>
        </p:spPr>
        <p:txBody>
          <a:bodyP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a:r>
              <a:rPr lang="en-US" dirty="0"/>
              <a:t>Photo Caption</a:t>
            </a:r>
            <a:endParaRPr lang="en-ZA" dirty="0"/>
          </a:p>
        </p:txBody>
      </p:sp>
      <p:sp>
        <p:nvSpPr>
          <p:cNvPr id="13" name="Text Placeholder 12">
            <a:extLst>
              <a:ext uri="{FF2B5EF4-FFF2-40B4-BE49-F238E27FC236}">
                <a16:creationId xmlns:a16="http://schemas.microsoft.com/office/drawing/2014/main" id="{39116EB9-0069-42F5-8A98-F976EF65381F}"/>
              </a:ext>
            </a:extLst>
          </p:cNvPr>
          <p:cNvSpPr>
            <a:spLocks noGrp="1"/>
          </p:cNvSpPr>
          <p:nvPr>
            <p:ph type="body" sz="quarter" idx="20" hasCustomPrompt="1"/>
          </p:nvPr>
        </p:nvSpPr>
        <p:spPr>
          <a:xfrm rot="288775">
            <a:off x="9437688" y="577850"/>
            <a:ext cx="2071687" cy="1335088"/>
          </a:xfrm>
          <a:prstGeom prst="wedgeRoundRectCallout">
            <a:avLst>
              <a:gd name="adj1" fmla="val -30641"/>
              <a:gd name="adj2" fmla="val 65354"/>
              <a:gd name="adj3" fmla="val 16667"/>
            </a:avLst>
          </a:prstGeom>
          <a:solidFill>
            <a:schemeClr val="tx1"/>
          </a:solidFill>
        </p:spPr>
        <p:txBody>
          <a:bodyPr lIns="72000" anchor="ctr"/>
          <a:lstStyle>
            <a:lvl1pPr marL="0" indent="0" algn="ctr">
              <a:buNone/>
              <a:defRPr sz="1600" b="1" i="1">
                <a:solidFill>
                  <a:schemeClr val="bg1"/>
                </a:solidFill>
                <a:latin typeface="+mj-lt"/>
              </a:defRPr>
            </a:lvl1pPr>
            <a:lvl2pPr marL="263525" indent="0">
              <a:buNone/>
              <a:defRPr>
                <a:solidFill>
                  <a:schemeClr val="bg1"/>
                </a:solidFill>
              </a:defRPr>
            </a:lvl2pPr>
            <a:lvl3pPr marL="536575" indent="0">
              <a:buNone/>
              <a:defRPr>
                <a:solidFill>
                  <a:schemeClr val="bg1"/>
                </a:solidFill>
              </a:defRPr>
            </a:lvl3pPr>
            <a:lvl4pPr marL="811213" indent="0">
              <a:buNone/>
              <a:defRPr>
                <a:solidFill>
                  <a:schemeClr val="bg1"/>
                </a:solidFill>
              </a:defRPr>
            </a:lvl4pPr>
            <a:lvl5pPr marL="1074738" indent="0">
              <a:buNone/>
              <a:defRPr>
                <a:solidFill>
                  <a:schemeClr val="bg1"/>
                </a:solidFill>
              </a:defRPr>
            </a:lvl5pPr>
          </a:lstStyle>
          <a:p>
            <a:pPr lvl="0"/>
            <a:r>
              <a:rPr lang="en-US" dirty="0"/>
              <a:t>Say Something!</a:t>
            </a:r>
            <a:endParaRPr lang="en-ZA" dirty="0"/>
          </a:p>
        </p:txBody>
      </p:sp>
      <p:sp>
        <p:nvSpPr>
          <p:cNvPr id="14" name="Footer Placeholder 13">
            <a:extLst>
              <a:ext uri="{FF2B5EF4-FFF2-40B4-BE49-F238E27FC236}">
                <a16:creationId xmlns:a16="http://schemas.microsoft.com/office/drawing/2014/main" id="{4FEE5F91-F850-4990-8BAE-FC47F35EF61F}"/>
              </a:ext>
            </a:extLst>
          </p:cNvPr>
          <p:cNvSpPr>
            <a:spLocks noGrp="1"/>
          </p:cNvSpPr>
          <p:nvPr>
            <p:ph type="ftr" sz="quarter" idx="21"/>
          </p:nvPr>
        </p:nvSpPr>
        <p:spPr/>
        <p:txBody>
          <a:bodyPr/>
          <a:lstStyle/>
          <a:p>
            <a:r>
              <a:rPr lang="en-ZA" dirty="0"/>
              <a:t>Add a footer</a:t>
            </a:r>
          </a:p>
        </p:txBody>
      </p:sp>
      <p:sp>
        <p:nvSpPr>
          <p:cNvPr id="17" name="Slide Number Placeholder 16">
            <a:extLst>
              <a:ext uri="{FF2B5EF4-FFF2-40B4-BE49-F238E27FC236}">
                <a16:creationId xmlns:a16="http://schemas.microsoft.com/office/drawing/2014/main" id="{09436D6D-4FD1-4228-BC50-045577FE7D67}"/>
              </a:ext>
            </a:extLst>
          </p:cNvPr>
          <p:cNvSpPr>
            <a:spLocks noGrp="1"/>
          </p:cNvSpPr>
          <p:nvPr>
            <p:ph type="sldNum" sz="quarter" idx="22"/>
          </p:nvPr>
        </p:nvSpPr>
        <p:spPr/>
        <p:txBody>
          <a:bodyPr/>
          <a:lstStyle/>
          <a:p>
            <a:fld id="{058DB212-BFA2-403F-85EF-DFD3FF6D973A}" type="slidenum">
              <a:rPr lang="en-ZA" smtClean="0"/>
              <a:pPr/>
              <a:t>‹#›</a:t>
            </a:fld>
            <a:endParaRPr lang="en-ZA" dirty="0"/>
          </a:p>
        </p:txBody>
      </p:sp>
      <p:sp>
        <p:nvSpPr>
          <p:cNvPr id="2" name="Title 1">
            <a:extLst>
              <a:ext uri="{FF2B5EF4-FFF2-40B4-BE49-F238E27FC236}">
                <a16:creationId xmlns:a16="http://schemas.microsoft.com/office/drawing/2014/main" id="{77C25069-8666-439B-A4BB-A10D9B15FCF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2008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E38F808-C145-4F43-B9E0-4E9CAE8A6D6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43000"/>
                    </a14:imgEffect>
                  </a14:imgLayer>
                </a14:imgProps>
              </a:ext>
              <a:ext uri="{28A0092B-C50C-407E-A947-70E740481C1C}">
                <a14:useLocalDpi xmlns:a14="http://schemas.microsoft.com/office/drawing/2010/main"/>
              </a:ext>
            </a:extLst>
          </a:blip>
          <a:srcRect l="5416" r="5416"/>
          <a:stretch/>
        </p:blipFill>
        <p:spPr>
          <a:xfrm>
            <a:off x="0" y="0"/>
            <a:ext cx="12192000" cy="6858000"/>
          </a:xfrm>
          <a:prstGeom prst="rect">
            <a:avLst/>
          </a:prstGeom>
        </p:spPr>
      </p:pic>
      <p:sp>
        <p:nvSpPr>
          <p:cNvPr id="36" name="Rectangle 35">
            <a:extLst>
              <a:ext uri="{FF2B5EF4-FFF2-40B4-BE49-F238E27FC236}">
                <a16:creationId xmlns:a16="http://schemas.microsoft.com/office/drawing/2014/main" id="{F63C6AD2-C991-4548-924C-6CC660667895}"/>
              </a:ext>
            </a:extLst>
          </p:cNvPr>
          <p:cNvSpPr/>
          <p:nvPr userDrawn="1"/>
        </p:nvSpPr>
        <p:spPr>
          <a:xfrm>
            <a:off x="0" y="254943"/>
            <a:ext cx="5580993" cy="28771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p:nvPr>
        </p:nvSpPr>
        <p:spPr>
          <a:xfrm>
            <a:off x="449539" y="503087"/>
            <a:ext cx="4371792" cy="1128778"/>
          </a:xfrm>
        </p:spPr>
        <p:txBody>
          <a:bodyPr anchor="b"/>
          <a:lstStyle>
            <a:lvl1pPr algn="l">
              <a:defRPr sz="4000"/>
            </a:lvl1pPr>
          </a:lstStyle>
          <a:p>
            <a:r>
              <a:rPr lang="en-US"/>
              <a:t>Click to edit Master title style</a:t>
            </a:r>
            <a:endParaRPr lang="en-ZA" dirty="0"/>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449539" y="1719707"/>
            <a:ext cx="4021660" cy="112001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Tree>
    <p:extLst>
      <p:ext uri="{BB962C8B-B14F-4D97-AF65-F5344CB8AC3E}">
        <p14:creationId xmlns:p14="http://schemas.microsoft.com/office/powerpoint/2010/main" val="27282652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3979948-0D6A-4830-85D5-C39B643EDFA5}"/>
              </a:ext>
            </a:extLst>
          </p:cNvPr>
          <p:cNvSpPr>
            <a:spLocks noGrp="1"/>
          </p:cNvSpPr>
          <p:nvPr>
            <p:ph type="ftr" sz="quarter" idx="14"/>
          </p:nvPr>
        </p:nvSpPr>
        <p:spPr/>
        <p:txBody>
          <a:bodyPr/>
          <a:lstStyle/>
          <a:p>
            <a:r>
              <a:rPr lang="en-ZA" dirty="0"/>
              <a:t>Add a footer</a:t>
            </a:r>
          </a:p>
        </p:txBody>
      </p:sp>
      <p:sp>
        <p:nvSpPr>
          <p:cNvPr id="5" name="Slide Number Placeholder 4">
            <a:extLst>
              <a:ext uri="{FF2B5EF4-FFF2-40B4-BE49-F238E27FC236}">
                <a16:creationId xmlns:a16="http://schemas.microsoft.com/office/drawing/2014/main" id="{60853698-1496-415B-A791-C17C6B35712D}"/>
              </a:ext>
            </a:extLst>
          </p:cNvPr>
          <p:cNvSpPr>
            <a:spLocks noGrp="1"/>
          </p:cNvSpPr>
          <p:nvPr>
            <p:ph type="sldNum" sz="quarter" idx="15"/>
          </p:nvPr>
        </p:nvSpPr>
        <p:spPr/>
        <p:txBody>
          <a:bodyPr/>
          <a:lstStyle/>
          <a:p>
            <a:fld id="{058DB212-BFA2-403F-85EF-DFD3FF6D973A}" type="slidenum">
              <a:rPr lang="en-ZA" smtClean="0"/>
              <a:pPr/>
              <a:t>‹#›</a:t>
            </a:fld>
            <a:endParaRPr lang="en-ZA" dirty="0"/>
          </a:p>
        </p:txBody>
      </p:sp>
      <p:pic>
        <p:nvPicPr>
          <p:cNvPr id="8" name="Picture 7">
            <a:extLst>
              <a:ext uri="{FF2B5EF4-FFF2-40B4-BE49-F238E27FC236}">
                <a16:creationId xmlns:a16="http://schemas.microsoft.com/office/drawing/2014/main" id="{500CCC50-D5AE-473E-8DA4-2E638E56EE1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43000"/>
                    </a14:imgEffect>
                  </a14:imgLayer>
                </a14:imgProps>
              </a:ext>
              <a:ext uri="{28A0092B-C50C-407E-A947-70E740481C1C}">
                <a14:useLocalDpi xmlns:a14="http://schemas.microsoft.com/office/drawing/2010/main"/>
              </a:ext>
            </a:extLst>
          </a:blip>
          <a:srcRect l="15149" r="15149"/>
          <a:stretch/>
        </p:blipFill>
        <p:spPr>
          <a:xfrm>
            <a:off x="3794310" y="246389"/>
            <a:ext cx="8145689" cy="5861490"/>
          </a:xfrm>
          <a:prstGeom prst="rect">
            <a:avLst/>
          </a:prstGeom>
        </p:spPr>
      </p:pic>
      <p:grpSp>
        <p:nvGrpSpPr>
          <p:cNvPr id="9" name="Group 8">
            <a:extLst>
              <a:ext uri="{FF2B5EF4-FFF2-40B4-BE49-F238E27FC236}">
                <a16:creationId xmlns:a16="http://schemas.microsoft.com/office/drawing/2014/main" id="{60BF6A3E-62E6-48CD-A29B-88CE73E6821C}"/>
              </a:ext>
            </a:extLst>
          </p:cNvPr>
          <p:cNvGrpSpPr/>
          <p:nvPr userDrawn="1"/>
        </p:nvGrpSpPr>
        <p:grpSpPr>
          <a:xfrm>
            <a:off x="3794310" y="107507"/>
            <a:ext cx="8262572" cy="6100707"/>
            <a:chOff x="3794310" y="378647"/>
            <a:chExt cx="4603381" cy="6100707"/>
          </a:xfrm>
        </p:grpSpPr>
        <p:sp>
          <p:nvSpPr>
            <p:cNvPr id="10" name="Rectangle: Rounded Corners 9">
              <a:extLst>
                <a:ext uri="{FF2B5EF4-FFF2-40B4-BE49-F238E27FC236}">
                  <a16:creationId xmlns:a16="http://schemas.microsoft.com/office/drawing/2014/main" id="{A1DC6FC8-8952-4670-8231-0DEB3888720B}"/>
                </a:ext>
              </a:extLst>
            </p:cNvPr>
            <p:cNvSpPr/>
            <p:nvPr/>
          </p:nvSpPr>
          <p:spPr>
            <a:xfrm>
              <a:off x="4078709" y="686261"/>
              <a:ext cx="4034583" cy="5485478"/>
            </a:xfrm>
            <a:prstGeom prst="roundRect">
              <a:avLst>
                <a:gd name="adj" fmla="val 2715"/>
              </a:avLst>
            </a:prstGeom>
            <a:noFill/>
            <a:ln w="12700">
              <a:gradFill>
                <a:gsLst>
                  <a:gs pos="0">
                    <a:schemeClr val="accent1">
                      <a:lumMod val="5000"/>
                      <a:lumOff val="95000"/>
                      <a:alpha val="50000"/>
                    </a:schemeClr>
                  </a:gs>
                  <a:gs pos="79637">
                    <a:schemeClr val="tx1">
                      <a:lumMod val="75000"/>
                      <a:lumOff val="25000"/>
                      <a:alpha val="50000"/>
                    </a:schemeClr>
                  </a:gs>
                  <a:gs pos="25682">
                    <a:schemeClr val="tx1">
                      <a:lumMod val="75000"/>
                      <a:lumOff val="25000"/>
                      <a:alpha val="50000"/>
                    </a:schemeClr>
                  </a:gs>
                  <a:gs pos="52200">
                    <a:srgbClr val="FBFCFE">
                      <a:alpha val="50000"/>
                    </a:srgbClr>
                  </a:gs>
                  <a:gs pos="100000">
                    <a:schemeClr val="bg1">
                      <a:alpha val="50000"/>
                    </a:schemeClr>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Oval 10">
              <a:extLst>
                <a:ext uri="{FF2B5EF4-FFF2-40B4-BE49-F238E27FC236}">
                  <a16:creationId xmlns:a16="http://schemas.microsoft.com/office/drawing/2014/main" id="{84192ED6-1886-4B29-9A6C-ADAE288D3734}"/>
                </a:ext>
              </a:extLst>
            </p:cNvPr>
            <p:cNvSpPr>
              <a:spLocks noChangeAspect="1"/>
            </p:cNvSpPr>
            <p:nvPr/>
          </p:nvSpPr>
          <p:spPr>
            <a:xfrm>
              <a:off x="4239852"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Oval 11">
              <a:extLst>
                <a:ext uri="{FF2B5EF4-FFF2-40B4-BE49-F238E27FC236}">
                  <a16:creationId xmlns:a16="http://schemas.microsoft.com/office/drawing/2014/main" id="{9E42FD3D-CCFD-4F58-AD2F-5A4E47F4A398}"/>
                </a:ext>
              </a:extLst>
            </p:cNvPr>
            <p:cNvSpPr>
              <a:spLocks noChangeAspect="1"/>
            </p:cNvSpPr>
            <p:nvPr/>
          </p:nvSpPr>
          <p:spPr>
            <a:xfrm>
              <a:off x="4901188"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3" name="Oval 12">
              <a:extLst>
                <a:ext uri="{FF2B5EF4-FFF2-40B4-BE49-F238E27FC236}">
                  <a16:creationId xmlns:a16="http://schemas.microsoft.com/office/drawing/2014/main" id="{A84683CE-A8CF-49AF-A201-4D23ED3A68A8}"/>
                </a:ext>
              </a:extLst>
            </p:cNvPr>
            <p:cNvSpPr>
              <a:spLocks noChangeAspect="1"/>
            </p:cNvSpPr>
            <p:nvPr/>
          </p:nvSpPr>
          <p:spPr>
            <a:xfrm>
              <a:off x="5423643" y="378647"/>
              <a:ext cx="637762" cy="637762"/>
            </a:xfrm>
            <a:prstGeom prst="ellipse">
              <a:avLst/>
            </a:prstGeom>
            <a:gradFill flip="none" rotWithShape="1">
              <a:gsLst>
                <a:gs pos="40000">
                  <a:srgbClr val="FFE181">
                    <a:alpha val="22745"/>
                  </a:srgb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Oval 13">
              <a:extLst>
                <a:ext uri="{FF2B5EF4-FFF2-40B4-BE49-F238E27FC236}">
                  <a16:creationId xmlns:a16="http://schemas.microsoft.com/office/drawing/2014/main" id="{08F4BFA5-1514-4544-81D7-D521E014D69F}"/>
                </a:ext>
              </a:extLst>
            </p:cNvPr>
            <p:cNvSpPr>
              <a:spLocks noChangeAspect="1"/>
            </p:cNvSpPr>
            <p:nvPr/>
          </p:nvSpPr>
          <p:spPr>
            <a:xfrm>
              <a:off x="6223860"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5" name="Oval 14">
              <a:extLst>
                <a:ext uri="{FF2B5EF4-FFF2-40B4-BE49-F238E27FC236}">
                  <a16:creationId xmlns:a16="http://schemas.microsoft.com/office/drawing/2014/main" id="{AF4E5B31-2016-4534-B74E-BF7499980381}"/>
                </a:ext>
              </a:extLst>
            </p:cNvPr>
            <p:cNvSpPr>
              <a:spLocks noChangeAspect="1"/>
            </p:cNvSpPr>
            <p:nvPr/>
          </p:nvSpPr>
          <p:spPr>
            <a:xfrm>
              <a:off x="6885196" y="517528"/>
              <a:ext cx="360000" cy="360000"/>
            </a:xfrm>
            <a:prstGeom prst="ellipse">
              <a:avLst/>
            </a:prstGeom>
            <a:gradFill flip="none" rotWithShape="1">
              <a:gsLst>
                <a:gs pos="47000">
                  <a:schemeClr val="accent1">
                    <a:alpha val="2700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7" name="Oval 16">
              <a:extLst>
                <a:ext uri="{FF2B5EF4-FFF2-40B4-BE49-F238E27FC236}">
                  <a16:creationId xmlns:a16="http://schemas.microsoft.com/office/drawing/2014/main" id="{30628104-EF5F-4CA8-917F-4B8EDE41385C}"/>
                </a:ext>
              </a:extLst>
            </p:cNvPr>
            <p:cNvSpPr>
              <a:spLocks noChangeAspect="1"/>
            </p:cNvSpPr>
            <p:nvPr/>
          </p:nvSpPr>
          <p:spPr>
            <a:xfrm>
              <a:off x="7546532"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8" name="Oval 17">
              <a:extLst>
                <a:ext uri="{FF2B5EF4-FFF2-40B4-BE49-F238E27FC236}">
                  <a16:creationId xmlns:a16="http://schemas.microsoft.com/office/drawing/2014/main" id="{E56B754A-8F9A-4225-827F-D9ED4744CB07}"/>
                </a:ext>
              </a:extLst>
            </p:cNvPr>
            <p:cNvSpPr>
              <a:spLocks noChangeAspect="1"/>
            </p:cNvSpPr>
            <p:nvPr/>
          </p:nvSpPr>
          <p:spPr>
            <a:xfrm rot="5400000">
              <a:off x="3794310" y="985641"/>
              <a:ext cx="637762" cy="637762"/>
            </a:xfrm>
            <a:prstGeom prst="ellipse">
              <a:avLst/>
            </a:prstGeom>
            <a:gradFill flip="none" rotWithShape="1">
              <a:gsLst>
                <a:gs pos="40000">
                  <a:schemeClr val="accent1">
                    <a:alpha val="59000"/>
                  </a:scheme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9" name="Oval 18">
              <a:extLst>
                <a:ext uri="{FF2B5EF4-FFF2-40B4-BE49-F238E27FC236}">
                  <a16:creationId xmlns:a16="http://schemas.microsoft.com/office/drawing/2014/main" id="{A563274F-DD8F-44AA-BB79-93A19A6D590D}"/>
                </a:ext>
              </a:extLst>
            </p:cNvPr>
            <p:cNvSpPr>
              <a:spLocks noChangeAspect="1"/>
            </p:cNvSpPr>
            <p:nvPr/>
          </p:nvSpPr>
          <p:spPr>
            <a:xfrm rot="5400000">
              <a:off x="3933191" y="173151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0" name="Oval 19">
              <a:extLst>
                <a:ext uri="{FF2B5EF4-FFF2-40B4-BE49-F238E27FC236}">
                  <a16:creationId xmlns:a16="http://schemas.microsoft.com/office/drawing/2014/main" id="{F60AB2D4-F44C-4BEF-9335-E1FA1B64B1E7}"/>
                </a:ext>
              </a:extLst>
            </p:cNvPr>
            <p:cNvSpPr>
              <a:spLocks noChangeAspect="1"/>
            </p:cNvSpPr>
            <p:nvPr/>
          </p:nvSpPr>
          <p:spPr>
            <a:xfrm rot="5400000">
              <a:off x="3933191" y="2338510"/>
              <a:ext cx="360000" cy="360000"/>
            </a:xfrm>
            <a:prstGeom prst="ellipse">
              <a:avLst/>
            </a:prstGeom>
            <a:gradFill flip="none" rotWithShape="1">
              <a:gsLst>
                <a:gs pos="47000">
                  <a:schemeClr val="accent1">
                    <a:alpha val="2500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1" name="Oval 20">
              <a:extLst>
                <a:ext uri="{FF2B5EF4-FFF2-40B4-BE49-F238E27FC236}">
                  <a16:creationId xmlns:a16="http://schemas.microsoft.com/office/drawing/2014/main" id="{2164B0E6-261D-4D09-B280-E724ACF9572B}"/>
                </a:ext>
              </a:extLst>
            </p:cNvPr>
            <p:cNvSpPr>
              <a:spLocks noChangeAspect="1"/>
            </p:cNvSpPr>
            <p:nvPr/>
          </p:nvSpPr>
          <p:spPr>
            <a:xfrm rot="5400000">
              <a:off x="3933191" y="476648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2" name="Oval 21">
              <a:extLst>
                <a:ext uri="{FF2B5EF4-FFF2-40B4-BE49-F238E27FC236}">
                  <a16:creationId xmlns:a16="http://schemas.microsoft.com/office/drawing/2014/main" id="{0838B82D-143F-482A-84F0-67DE64BA6E7B}"/>
                </a:ext>
              </a:extLst>
            </p:cNvPr>
            <p:cNvSpPr>
              <a:spLocks noChangeAspect="1"/>
            </p:cNvSpPr>
            <p:nvPr/>
          </p:nvSpPr>
          <p:spPr>
            <a:xfrm rot="5400000">
              <a:off x="3933191" y="3552498"/>
              <a:ext cx="360000" cy="360000"/>
            </a:xfrm>
            <a:prstGeom prst="ellipse">
              <a:avLst/>
            </a:prstGeom>
            <a:gradFill flip="none" rotWithShape="1">
              <a:gsLst>
                <a:gs pos="47000">
                  <a:schemeClr val="bg1">
                    <a:lumMod val="75000"/>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3" name="Oval 22">
              <a:extLst>
                <a:ext uri="{FF2B5EF4-FFF2-40B4-BE49-F238E27FC236}">
                  <a16:creationId xmlns:a16="http://schemas.microsoft.com/office/drawing/2014/main" id="{CD868BF9-8C80-43A6-97B7-BAEA0D2D858B}"/>
                </a:ext>
              </a:extLst>
            </p:cNvPr>
            <p:cNvSpPr>
              <a:spLocks noChangeAspect="1"/>
            </p:cNvSpPr>
            <p:nvPr/>
          </p:nvSpPr>
          <p:spPr>
            <a:xfrm rot="5400000">
              <a:off x="3933191" y="4159492"/>
              <a:ext cx="360000" cy="360000"/>
            </a:xfrm>
            <a:prstGeom prst="ellipse">
              <a:avLst/>
            </a:prstGeom>
            <a:gradFill flip="none" rotWithShape="1">
              <a:gsLst>
                <a:gs pos="47000">
                  <a:schemeClr val="bg1">
                    <a:lumMod val="75000"/>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4" name="Oval 23">
              <a:extLst>
                <a:ext uri="{FF2B5EF4-FFF2-40B4-BE49-F238E27FC236}">
                  <a16:creationId xmlns:a16="http://schemas.microsoft.com/office/drawing/2014/main" id="{4CDF3342-974B-426A-B17F-44BD1CD43D13}"/>
                </a:ext>
              </a:extLst>
            </p:cNvPr>
            <p:cNvSpPr>
              <a:spLocks noChangeAspect="1"/>
            </p:cNvSpPr>
            <p:nvPr/>
          </p:nvSpPr>
          <p:spPr>
            <a:xfrm rot="5400000">
              <a:off x="3933191" y="2945504"/>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5" name="Oval 24">
              <a:extLst>
                <a:ext uri="{FF2B5EF4-FFF2-40B4-BE49-F238E27FC236}">
                  <a16:creationId xmlns:a16="http://schemas.microsoft.com/office/drawing/2014/main" id="{D2644570-2F82-43DE-A26E-D64C230F8398}"/>
                </a:ext>
              </a:extLst>
            </p:cNvPr>
            <p:cNvSpPr>
              <a:spLocks noChangeAspect="1"/>
            </p:cNvSpPr>
            <p:nvPr/>
          </p:nvSpPr>
          <p:spPr>
            <a:xfrm rot="5400000">
              <a:off x="3933191" y="5373480"/>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6" name="Oval 25">
              <a:extLst>
                <a:ext uri="{FF2B5EF4-FFF2-40B4-BE49-F238E27FC236}">
                  <a16:creationId xmlns:a16="http://schemas.microsoft.com/office/drawing/2014/main" id="{975284E4-9852-4575-88C1-8CD3C68EFAC6}"/>
                </a:ext>
              </a:extLst>
            </p:cNvPr>
            <p:cNvSpPr>
              <a:spLocks noChangeAspect="1"/>
            </p:cNvSpPr>
            <p:nvPr/>
          </p:nvSpPr>
          <p:spPr>
            <a:xfrm>
              <a:off x="4239852" y="5980473"/>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7" name="Oval 26">
              <a:extLst>
                <a:ext uri="{FF2B5EF4-FFF2-40B4-BE49-F238E27FC236}">
                  <a16:creationId xmlns:a16="http://schemas.microsoft.com/office/drawing/2014/main" id="{4D1FCA85-F2DF-47F9-BE08-8092F0E589F7}"/>
                </a:ext>
              </a:extLst>
            </p:cNvPr>
            <p:cNvSpPr>
              <a:spLocks noChangeAspect="1"/>
            </p:cNvSpPr>
            <p:nvPr/>
          </p:nvSpPr>
          <p:spPr>
            <a:xfrm>
              <a:off x="4901188" y="5980473"/>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8" name="Oval 27">
              <a:extLst>
                <a:ext uri="{FF2B5EF4-FFF2-40B4-BE49-F238E27FC236}">
                  <a16:creationId xmlns:a16="http://schemas.microsoft.com/office/drawing/2014/main" id="{A486AFD0-657C-41A9-8E9E-C5050C4C21B3}"/>
                </a:ext>
              </a:extLst>
            </p:cNvPr>
            <p:cNvSpPr>
              <a:spLocks noChangeAspect="1"/>
            </p:cNvSpPr>
            <p:nvPr/>
          </p:nvSpPr>
          <p:spPr>
            <a:xfrm>
              <a:off x="5423643" y="5841592"/>
              <a:ext cx="637762" cy="637762"/>
            </a:xfrm>
            <a:prstGeom prst="ellipse">
              <a:avLst/>
            </a:prstGeom>
            <a:gradFill flip="none" rotWithShape="1">
              <a:gsLst>
                <a:gs pos="40000">
                  <a:srgbClr val="FFE181">
                    <a:alpha val="22745"/>
                  </a:srgb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9" name="Oval 28">
              <a:extLst>
                <a:ext uri="{FF2B5EF4-FFF2-40B4-BE49-F238E27FC236}">
                  <a16:creationId xmlns:a16="http://schemas.microsoft.com/office/drawing/2014/main" id="{9713BFC3-1FF9-43A6-A21F-F0D27E292FDD}"/>
                </a:ext>
              </a:extLst>
            </p:cNvPr>
            <p:cNvSpPr>
              <a:spLocks noChangeAspect="1"/>
            </p:cNvSpPr>
            <p:nvPr/>
          </p:nvSpPr>
          <p:spPr>
            <a:xfrm>
              <a:off x="6223860" y="5980473"/>
              <a:ext cx="360000" cy="360000"/>
            </a:xfrm>
            <a:prstGeom prst="ellipse">
              <a:avLst/>
            </a:prstGeom>
            <a:gradFill flip="none" rotWithShape="1">
              <a:gsLst>
                <a:gs pos="47000">
                  <a:schemeClr val="bg1">
                    <a:lumMod val="75000"/>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0" name="Oval 29">
              <a:extLst>
                <a:ext uri="{FF2B5EF4-FFF2-40B4-BE49-F238E27FC236}">
                  <a16:creationId xmlns:a16="http://schemas.microsoft.com/office/drawing/2014/main" id="{FB481540-EB6D-489D-BFDD-4A9675760977}"/>
                </a:ext>
              </a:extLst>
            </p:cNvPr>
            <p:cNvSpPr>
              <a:spLocks noChangeAspect="1"/>
            </p:cNvSpPr>
            <p:nvPr/>
          </p:nvSpPr>
          <p:spPr>
            <a:xfrm>
              <a:off x="6885196" y="5980473"/>
              <a:ext cx="360000" cy="360000"/>
            </a:xfrm>
            <a:prstGeom prst="ellipse">
              <a:avLst/>
            </a:prstGeom>
            <a:gradFill flip="none" rotWithShape="1">
              <a:gsLst>
                <a:gs pos="47000">
                  <a:schemeClr val="accent1">
                    <a:alpha val="2700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1" name="Oval 30">
              <a:extLst>
                <a:ext uri="{FF2B5EF4-FFF2-40B4-BE49-F238E27FC236}">
                  <a16:creationId xmlns:a16="http://schemas.microsoft.com/office/drawing/2014/main" id="{333A3933-AE95-46BC-AD08-3B7B57DA03B9}"/>
                </a:ext>
              </a:extLst>
            </p:cNvPr>
            <p:cNvSpPr>
              <a:spLocks noChangeAspect="1"/>
            </p:cNvSpPr>
            <p:nvPr/>
          </p:nvSpPr>
          <p:spPr>
            <a:xfrm>
              <a:off x="7546532" y="5980473"/>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2" name="Oval 31">
              <a:extLst>
                <a:ext uri="{FF2B5EF4-FFF2-40B4-BE49-F238E27FC236}">
                  <a16:creationId xmlns:a16="http://schemas.microsoft.com/office/drawing/2014/main" id="{9B302502-326E-49FB-89A4-3876C6F104F5}"/>
                </a:ext>
              </a:extLst>
            </p:cNvPr>
            <p:cNvSpPr>
              <a:spLocks noChangeAspect="1"/>
            </p:cNvSpPr>
            <p:nvPr/>
          </p:nvSpPr>
          <p:spPr>
            <a:xfrm rot="5400000">
              <a:off x="7898810" y="1124522"/>
              <a:ext cx="360000" cy="360000"/>
            </a:xfrm>
            <a:prstGeom prst="ellipse">
              <a:avLst/>
            </a:prstGeom>
            <a:gradFill flip="none" rotWithShape="1">
              <a:gsLst>
                <a:gs pos="47000">
                  <a:schemeClr val="accent1">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3" name="Oval 32">
              <a:extLst>
                <a:ext uri="{FF2B5EF4-FFF2-40B4-BE49-F238E27FC236}">
                  <a16:creationId xmlns:a16="http://schemas.microsoft.com/office/drawing/2014/main" id="{DD688F4A-554E-4D8C-A919-F3D59D33B8C8}"/>
                </a:ext>
              </a:extLst>
            </p:cNvPr>
            <p:cNvSpPr>
              <a:spLocks noChangeAspect="1"/>
            </p:cNvSpPr>
            <p:nvPr/>
          </p:nvSpPr>
          <p:spPr>
            <a:xfrm rot="5400000">
              <a:off x="7898810" y="173151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4" name="Oval 33">
              <a:extLst>
                <a:ext uri="{FF2B5EF4-FFF2-40B4-BE49-F238E27FC236}">
                  <a16:creationId xmlns:a16="http://schemas.microsoft.com/office/drawing/2014/main" id="{3A9115CD-AA92-4A0C-9392-D9D47CC0EB4A}"/>
                </a:ext>
              </a:extLst>
            </p:cNvPr>
            <p:cNvSpPr>
              <a:spLocks noChangeAspect="1"/>
            </p:cNvSpPr>
            <p:nvPr/>
          </p:nvSpPr>
          <p:spPr>
            <a:xfrm rot="5400000">
              <a:off x="7759929" y="2199629"/>
              <a:ext cx="637762" cy="637762"/>
            </a:xfrm>
            <a:prstGeom prst="ellipse">
              <a:avLst/>
            </a:prstGeom>
            <a:gradFill flip="none" rotWithShape="1">
              <a:gsLst>
                <a:gs pos="40000">
                  <a:schemeClr val="accent1">
                    <a:alpha val="26000"/>
                  </a:scheme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5" name="Oval 34">
              <a:extLst>
                <a:ext uri="{FF2B5EF4-FFF2-40B4-BE49-F238E27FC236}">
                  <a16:creationId xmlns:a16="http://schemas.microsoft.com/office/drawing/2014/main" id="{14C8F770-6364-4BA9-B7F0-F8030003CC16}"/>
                </a:ext>
              </a:extLst>
            </p:cNvPr>
            <p:cNvSpPr>
              <a:spLocks noChangeAspect="1"/>
            </p:cNvSpPr>
            <p:nvPr/>
          </p:nvSpPr>
          <p:spPr>
            <a:xfrm rot="5400000">
              <a:off x="7898810" y="476648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6" name="Oval 35">
              <a:extLst>
                <a:ext uri="{FF2B5EF4-FFF2-40B4-BE49-F238E27FC236}">
                  <a16:creationId xmlns:a16="http://schemas.microsoft.com/office/drawing/2014/main" id="{0648BA51-CF8E-4ECB-8FB9-5A015393809B}"/>
                </a:ext>
              </a:extLst>
            </p:cNvPr>
            <p:cNvSpPr>
              <a:spLocks noChangeAspect="1"/>
            </p:cNvSpPr>
            <p:nvPr/>
          </p:nvSpPr>
          <p:spPr>
            <a:xfrm rot="5400000">
              <a:off x="7759929" y="3413617"/>
              <a:ext cx="637762" cy="637762"/>
            </a:xfrm>
            <a:prstGeom prst="ellipse">
              <a:avLst/>
            </a:prstGeom>
            <a:gradFill flip="none" rotWithShape="1">
              <a:gsLst>
                <a:gs pos="40000">
                  <a:srgbClr val="FFE181">
                    <a:alpha val="22745"/>
                  </a:srgb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7" name="Oval 36">
              <a:extLst>
                <a:ext uri="{FF2B5EF4-FFF2-40B4-BE49-F238E27FC236}">
                  <a16:creationId xmlns:a16="http://schemas.microsoft.com/office/drawing/2014/main" id="{F61C95AC-6A13-4821-9316-BAB0B673BCDF}"/>
                </a:ext>
              </a:extLst>
            </p:cNvPr>
            <p:cNvSpPr>
              <a:spLocks noChangeAspect="1"/>
            </p:cNvSpPr>
            <p:nvPr/>
          </p:nvSpPr>
          <p:spPr>
            <a:xfrm rot="5400000">
              <a:off x="7898810" y="4159492"/>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8" name="Oval 37">
              <a:extLst>
                <a:ext uri="{FF2B5EF4-FFF2-40B4-BE49-F238E27FC236}">
                  <a16:creationId xmlns:a16="http://schemas.microsoft.com/office/drawing/2014/main" id="{48346EA7-EFB2-4DBE-A8C7-D5E14B8DF48F}"/>
                </a:ext>
              </a:extLst>
            </p:cNvPr>
            <p:cNvSpPr>
              <a:spLocks noChangeAspect="1"/>
            </p:cNvSpPr>
            <p:nvPr/>
          </p:nvSpPr>
          <p:spPr>
            <a:xfrm rot="5400000">
              <a:off x="7898810" y="2945504"/>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9" name="Oval 38">
              <a:extLst>
                <a:ext uri="{FF2B5EF4-FFF2-40B4-BE49-F238E27FC236}">
                  <a16:creationId xmlns:a16="http://schemas.microsoft.com/office/drawing/2014/main" id="{F010EDCC-8A2A-434C-A40E-FF0151A0BDEA}"/>
                </a:ext>
              </a:extLst>
            </p:cNvPr>
            <p:cNvSpPr>
              <a:spLocks noChangeAspect="1"/>
            </p:cNvSpPr>
            <p:nvPr/>
          </p:nvSpPr>
          <p:spPr>
            <a:xfrm rot="5400000">
              <a:off x="7898810" y="5373480"/>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40" name="Content Placeholder 2">
            <a:extLst>
              <a:ext uri="{FF2B5EF4-FFF2-40B4-BE49-F238E27FC236}">
                <a16:creationId xmlns:a16="http://schemas.microsoft.com/office/drawing/2014/main" id="{39EFC999-8E2C-4CB1-95DB-870AF97AFBA1}"/>
              </a:ext>
            </a:extLst>
          </p:cNvPr>
          <p:cNvSpPr>
            <a:spLocks noGrp="1"/>
          </p:cNvSpPr>
          <p:nvPr>
            <p:ph idx="1"/>
          </p:nvPr>
        </p:nvSpPr>
        <p:spPr>
          <a:xfrm>
            <a:off x="4575314" y="740322"/>
            <a:ext cx="6583680" cy="4873625"/>
          </a:xfrm>
          <a:solidFill>
            <a:schemeClr val="bg1">
              <a:lumMod val="85000"/>
            </a:schemeClr>
          </a:solidFill>
          <a:ln w="31750">
            <a:solidFill>
              <a:schemeClr val="bg1">
                <a:lumMod val="65000"/>
              </a:schemeClr>
            </a:solidFill>
          </a:ln>
        </p:spPr>
        <p:txBody>
          <a:bodyPr lIns="274320" tIns="274320" rIns="274320" bIns="274320"/>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 name="Title 1">
            <a:extLst>
              <a:ext uri="{FF2B5EF4-FFF2-40B4-BE49-F238E27FC236}">
                <a16:creationId xmlns:a16="http://schemas.microsoft.com/office/drawing/2014/main" id="{766140F5-5E69-471E-9C80-AE189AEE6DB5}"/>
              </a:ext>
            </a:extLst>
          </p:cNvPr>
          <p:cNvSpPr>
            <a:spLocks noGrp="1"/>
          </p:cNvSpPr>
          <p:nvPr>
            <p:ph type="title"/>
          </p:nvPr>
        </p:nvSpPr>
        <p:spPr>
          <a:xfrm>
            <a:off x="440390" y="457200"/>
            <a:ext cx="3092731" cy="1600200"/>
          </a:xfrm>
        </p:spPr>
        <p:txBody>
          <a:bodyPr anchor="b"/>
          <a:lstStyle>
            <a:lvl1pPr>
              <a:defRPr sz="3200"/>
            </a:lvl1pPr>
          </a:lstStyle>
          <a:p>
            <a:r>
              <a:rPr lang="en-US"/>
              <a:t>Click to edit Master title style</a:t>
            </a:r>
          </a:p>
        </p:txBody>
      </p:sp>
      <p:sp>
        <p:nvSpPr>
          <p:cNvPr id="42" name="Text Placeholder 3">
            <a:extLst>
              <a:ext uri="{FF2B5EF4-FFF2-40B4-BE49-F238E27FC236}">
                <a16:creationId xmlns:a16="http://schemas.microsoft.com/office/drawing/2014/main" id="{78070415-763A-48E7-97EE-DC4D26102EC5}"/>
              </a:ext>
            </a:extLst>
          </p:cNvPr>
          <p:cNvSpPr>
            <a:spLocks noGrp="1"/>
          </p:cNvSpPr>
          <p:nvPr>
            <p:ph type="body" sz="half" idx="2"/>
          </p:nvPr>
        </p:nvSpPr>
        <p:spPr>
          <a:xfrm>
            <a:off x="440390" y="2057400"/>
            <a:ext cx="309273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653464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130FAD59-3F97-4C89-954F-0FEC847807F9}"/>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43000"/>
                    </a14:imgEffect>
                  </a14:imgLayer>
                </a14:imgProps>
              </a:ext>
              <a:ext uri="{28A0092B-C50C-407E-A947-70E740481C1C}">
                <a14:useLocalDpi xmlns:a14="http://schemas.microsoft.com/office/drawing/2010/main"/>
              </a:ext>
            </a:extLst>
          </a:blip>
          <a:srcRect/>
          <a:stretch/>
        </p:blipFill>
        <p:spPr>
          <a:xfrm>
            <a:off x="252000" y="246389"/>
            <a:ext cx="11687999" cy="5861490"/>
          </a:xfrm>
          <a:prstGeom prst="rect">
            <a:avLst/>
          </a:prstGeom>
        </p:spPr>
      </p:pic>
      <p:grpSp>
        <p:nvGrpSpPr>
          <p:cNvPr id="10" name="Group 9">
            <a:extLst>
              <a:ext uri="{FF2B5EF4-FFF2-40B4-BE49-F238E27FC236}">
                <a16:creationId xmlns:a16="http://schemas.microsoft.com/office/drawing/2014/main" id="{B9E8C9F2-AD9E-47B3-841F-A63EA593CE4B}"/>
              </a:ext>
            </a:extLst>
          </p:cNvPr>
          <p:cNvGrpSpPr/>
          <p:nvPr userDrawn="1"/>
        </p:nvGrpSpPr>
        <p:grpSpPr>
          <a:xfrm>
            <a:off x="3794310" y="107507"/>
            <a:ext cx="8262572" cy="6100707"/>
            <a:chOff x="3794310" y="378647"/>
            <a:chExt cx="4603381" cy="6100707"/>
          </a:xfrm>
        </p:grpSpPr>
        <p:sp>
          <p:nvSpPr>
            <p:cNvPr id="11" name="Rectangle: Rounded Corners 10">
              <a:extLst>
                <a:ext uri="{FF2B5EF4-FFF2-40B4-BE49-F238E27FC236}">
                  <a16:creationId xmlns:a16="http://schemas.microsoft.com/office/drawing/2014/main" id="{50D94956-C0BC-4F67-9E1D-D85399D7E9FB}"/>
                </a:ext>
              </a:extLst>
            </p:cNvPr>
            <p:cNvSpPr/>
            <p:nvPr/>
          </p:nvSpPr>
          <p:spPr>
            <a:xfrm>
              <a:off x="4078709" y="686261"/>
              <a:ext cx="4034583" cy="5485478"/>
            </a:xfrm>
            <a:prstGeom prst="roundRect">
              <a:avLst>
                <a:gd name="adj" fmla="val 2715"/>
              </a:avLst>
            </a:prstGeom>
            <a:noFill/>
            <a:ln w="12700">
              <a:gradFill>
                <a:gsLst>
                  <a:gs pos="0">
                    <a:schemeClr val="accent1">
                      <a:lumMod val="5000"/>
                      <a:lumOff val="95000"/>
                      <a:alpha val="50000"/>
                    </a:schemeClr>
                  </a:gs>
                  <a:gs pos="79637">
                    <a:schemeClr val="tx1">
                      <a:lumMod val="75000"/>
                      <a:lumOff val="25000"/>
                      <a:alpha val="50000"/>
                    </a:schemeClr>
                  </a:gs>
                  <a:gs pos="25682">
                    <a:schemeClr val="tx1">
                      <a:lumMod val="75000"/>
                      <a:lumOff val="25000"/>
                      <a:alpha val="50000"/>
                    </a:schemeClr>
                  </a:gs>
                  <a:gs pos="52200">
                    <a:srgbClr val="FBFCFE">
                      <a:alpha val="50000"/>
                    </a:srgbClr>
                  </a:gs>
                  <a:gs pos="100000">
                    <a:schemeClr val="bg1">
                      <a:alpha val="50000"/>
                    </a:schemeClr>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Oval 11">
              <a:extLst>
                <a:ext uri="{FF2B5EF4-FFF2-40B4-BE49-F238E27FC236}">
                  <a16:creationId xmlns:a16="http://schemas.microsoft.com/office/drawing/2014/main" id="{8E561E08-3719-4AA1-BE98-77D9564076B5}"/>
                </a:ext>
              </a:extLst>
            </p:cNvPr>
            <p:cNvSpPr>
              <a:spLocks noChangeAspect="1"/>
            </p:cNvSpPr>
            <p:nvPr/>
          </p:nvSpPr>
          <p:spPr>
            <a:xfrm>
              <a:off x="4239852"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3" name="Oval 12">
              <a:extLst>
                <a:ext uri="{FF2B5EF4-FFF2-40B4-BE49-F238E27FC236}">
                  <a16:creationId xmlns:a16="http://schemas.microsoft.com/office/drawing/2014/main" id="{584DCF7A-7971-43EF-BBDA-F3F258CA1441}"/>
                </a:ext>
              </a:extLst>
            </p:cNvPr>
            <p:cNvSpPr>
              <a:spLocks noChangeAspect="1"/>
            </p:cNvSpPr>
            <p:nvPr/>
          </p:nvSpPr>
          <p:spPr>
            <a:xfrm>
              <a:off x="4901188"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Oval 13">
              <a:extLst>
                <a:ext uri="{FF2B5EF4-FFF2-40B4-BE49-F238E27FC236}">
                  <a16:creationId xmlns:a16="http://schemas.microsoft.com/office/drawing/2014/main" id="{6A207F34-1FC3-4CF2-BBAD-A3E3772C6BCD}"/>
                </a:ext>
              </a:extLst>
            </p:cNvPr>
            <p:cNvSpPr>
              <a:spLocks noChangeAspect="1"/>
            </p:cNvSpPr>
            <p:nvPr/>
          </p:nvSpPr>
          <p:spPr>
            <a:xfrm>
              <a:off x="5423643" y="378647"/>
              <a:ext cx="637762" cy="637762"/>
            </a:xfrm>
            <a:prstGeom prst="ellipse">
              <a:avLst/>
            </a:prstGeom>
            <a:gradFill flip="none" rotWithShape="1">
              <a:gsLst>
                <a:gs pos="40000">
                  <a:srgbClr val="FFE181">
                    <a:alpha val="22745"/>
                  </a:srgb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5" name="Oval 14">
              <a:extLst>
                <a:ext uri="{FF2B5EF4-FFF2-40B4-BE49-F238E27FC236}">
                  <a16:creationId xmlns:a16="http://schemas.microsoft.com/office/drawing/2014/main" id="{B17292A6-14A4-4559-B322-F98518936199}"/>
                </a:ext>
              </a:extLst>
            </p:cNvPr>
            <p:cNvSpPr>
              <a:spLocks noChangeAspect="1"/>
            </p:cNvSpPr>
            <p:nvPr/>
          </p:nvSpPr>
          <p:spPr>
            <a:xfrm>
              <a:off x="6223860"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6" name="Oval 15">
              <a:extLst>
                <a:ext uri="{FF2B5EF4-FFF2-40B4-BE49-F238E27FC236}">
                  <a16:creationId xmlns:a16="http://schemas.microsoft.com/office/drawing/2014/main" id="{546426C1-45E4-4AFF-B2B2-95DA5CF54124}"/>
                </a:ext>
              </a:extLst>
            </p:cNvPr>
            <p:cNvSpPr>
              <a:spLocks noChangeAspect="1"/>
            </p:cNvSpPr>
            <p:nvPr/>
          </p:nvSpPr>
          <p:spPr>
            <a:xfrm>
              <a:off x="6885196" y="517528"/>
              <a:ext cx="360000" cy="360000"/>
            </a:xfrm>
            <a:prstGeom prst="ellipse">
              <a:avLst/>
            </a:prstGeom>
            <a:gradFill flip="none" rotWithShape="1">
              <a:gsLst>
                <a:gs pos="47000">
                  <a:schemeClr val="accent1">
                    <a:alpha val="2700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8" name="Oval 17">
              <a:extLst>
                <a:ext uri="{FF2B5EF4-FFF2-40B4-BE49-F238E27FC236}">
                  <a16:creationId xmlns:a16="http://schemas.microsoft.com/office/drawing/2014/main" id="{7AC0BC7E-EB74-4111-AB8F-92BFC0D336F7}"/>
                </a:ext>
              </a:extLst>
            </p:cNvPr>
            <p:cNvSpPr>
              <a:spLocks noChangeAspect="1"/>
            </p:cNvSpPr>
            <p:nvPr/>
          </p:nvSpPr>
          <p:spPr>
            <a:xfrm>
              <a:off x="7546532"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0" name="Oval 19">
              <a:extLst>
                <a:ext uri="{FF2B5EF4-FFF2-40B4-BE49-F238E27FC236}">
                  <a16:creationId xmlns:a16="http://schemas.microsoft.com/office/drawing/2014/main" id="{BAB5CD8D-90A1-43A7-AFB8-EA69308A8E13}"/>
                </a:ext>
              </a:extLst>
            </p:cNvPr>
            <p:cNvSpPr>
              <a:spLocks noChangeAspect="1"/>
            </p:cNvSpPr>
            <p:nvPr/>
          </p:nvSpPr>
          <p:spPr>
            <a:xfrm rot="5400000">
              <a:off x="3794310" y="985641"/>
              <a:ext cx="637762" cy="637762"/>
            </a:xfrm>
            <a:prstGeom prst="ellipse">
              <a:avLst/>
            </a:prstGeom>
            <a:gradFill flip="none" rotWithShape="1">
              <a:gsLst>
                <a:gs pos="40000">
                  <a:schemeClr val="accent1">
                    <a:alpha val="59000"/>
                  </a:scheme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1" name="Oval 20">
              <a:extLst>
                <a:ext uri="{FF2B5EF4-FFF2-40B4-BE49-F238E27FC236}">
                  <a16:creationId xmlns:a16="http://schemas.microsoft.com/office/drawing/2014/main" id="{807B4DB7-BA63-4703-84DF-0E463D1A4632}"/>
                </a:ext>
              </a:extLst>
            </p:cNvPr>
            <p:cNvSpPr>
              <a:spLocks noChangeAspect="1"/>
            </p:cNvSpPr>
            <p:nvPr/>
          </p:nvSpPr>
          <p:spPr>
            <a:xfrm rot="5400000">
              <a:off x="3933191" y="173151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2" name="Oval 21">
              <a:extLst>
                <a:ext uri="{FF2B5EF4-FFF2-40B4-BE49-F238E27FC236}">
                  <a16:creationId xmlns:a16="http://schemas.microsoft.com/office/drawing/2014/main" id="{1A55B81F-EAFC-433F-B617-48C3D5B33520}"/>
                </a:ext>
              </a:extLst>
            </p:cNvPr>
            <p:cNvSpPr>
              <a:spLocks noChangeAspect="1"/>
            </p:cNvSpPr>
            <p:nvPr/>
          </p:nvSpPr>
          <p:spPr>
            <a:xfrm rot="5400000">
              <a:off x="3933191" y="2338510"/>
              <a:ext cx="360000" cy="360000"/>
            </a:xfrm>
            <a:prstGeom prst="ellipse">
              <a:avLst/>
            </a:prstGeom>
            <a:gradFill flip="none" rotWithShape="1">
              <a:gsLst>
                <a:gs pos="47000">
                  <a:schemeClr val="accent1">
                    <a:alpha val="2500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3" name="Oval 22">
              <a:extLst>
                <a:ext uri="{FF2B5EF4-FFF2-40B4-BE49-F238E27FC236}">
                  <a16:creationId xmlns:a16="http://schemas.microsoft.com/office/drawing/2014/main" id="{FBACA1FD-C5E9-4F3C-98A0-3658DF2CC2E3}"/>
                </a:ext>
              </a:extLst>
            </p:cNvPr>
            <p:cNvSpPr>
              <a:spLocks noChangeAspect="1"/>
            </p:cNvSpPr>
            <p:nvPr/>
          </p:nvSpPr>
          <p:spPr>
            <a:xfrm rot="5400000">
              <a:off x="3933191" y="476648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4" name="Oval 23">
              <a:extLst>
                <a:ext uri="{FF2B5EF4-FFF2-40B4-BE49-F238E27FC236}">
                  <a16:creationId xmlns:a16="http://schemas.microsoft.com/office/drawing/2014/main" id="{869E1077-677D-4F41-A1DC-44B5080F2256}"/>
                </a:ext>
              </a:extLst>
            </p:cNvPr>
            <p:cNvSpPr>
              <a:spLocks noChangeAspect="1"/>
            </p:cNvSpPr>
            <p:nvPr/>
          </p:nvSpPr>
          <p:spPr>
            <a:xfrm rot="5400000">
              <a:off x="3933191" y="3552498"/>
              <a:ext cx="360000" cy="360000"/>
            </a:xfrm>
            <a:prstGeom prst="ellipse">
              <a:avLst/>
            </a:prstGeom>
            <a:gradFill flip="none" rotWithShape="1">
              <a:gsLst>
                <a:gs pos="47000">
                  <a:schemeClr val="bg1">
                    <a:lumMod val="75000"/>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5" name="Oval 24">
              <a:extLst>
                <a:ext uri="{FF2B5EF4-FFF2-40B4-BE49-F238E27FC236}">
                  <a16:creationId xmlns:a16="http://schemas.microsoft.com/office/drawing/2014/main" id="{7634F85F-043D-43A9-8082-53D45FD733E8}"/>
                </a:ext>
              </a:extLst>
            </p:cNvPr>
            <p:cNvSpPr>
              <a:spLocks noChangeAspect="1"/>
            </p:cNvSpPr>
            <p:nvPr/>
          </p:nvSpPr>
          <p:spPr>
            <a:xfrm rot="5400000">
              <a:off x="3933191" y="4159492"/>
              <a:ext cx="360000" cy="360000"/>
            </a:xfrm>
            <a:prstGeom prst="ellipse">
              <a:avLst/>
            </a:prstGeom>
            <a:gradFill flip="none" rotWithShape="1">
              <a:gsLst>
                <a:gs pos="47000">
                  <a:schemeClr val="bg1">
                    <a:lumMod val="75000"/>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6" name="Oval 25">
              <a:extLst>
                <a:ext uri="{FF2B5EF4-FFF2-40B4-BE49-F238E27FC236}">
                  <a16:creationId xmlns:a16="http://schemas.microsoft.com/office/drawing/2014/main" id="{E4ECFB6E-3213-4C32-82A7-3F639914A790}"/>
                </a:ext>
              </a:extLst>
            </p:cNvPr>
            <p:cNvSpPr>
              <a:spLocks noChangeAspect="1"/>
            </p:cNvSpPr>
            <p:nvPr/>
          </p:nvSpPr>
          <p:spPr>
            <a:xfrm rot="5400000">
              <a:off x="3933191" y="2945504"/>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7" name="Oval 26">
              <a:extLst>
                <a:ext uri="{FF2B5EF4-FFF2-40B4-BE49-F238E27FC236}">
                  <a16:creationId xmlns:a16="http://schemas.microsoft.com/office/drawing/2014/main" id="{56566B10-589D-4268-AC4E-7C33B2A87CF2}"/>
                </a:ext>
              </a:extLst>
            </p:cNvPr>
            <p:cNvSpPr>
              <a:spLocks noChangeAspect="1"/>
            </p:cNvSpPr>
            <p:nvPr/>
          </p:nvSpPr>
          <p:spPr>
            <a:xfrm rot="5400000">
              <a:off x="3933191" y="5373480"/>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8" name="Oval 27">
              <a:extLst>
                <a:ext uri="{FF2B5EF4-FFF2-40B4-BE49-F238E27FC236}">
                  <a16:creationId xmlns:a16="http://schemas.microsoft.com/office/drawing/2014/main" id="{6ABF4B2B-EAE5-4D12-BB56-6A6CA834DD41}"/>
                </a:ext>
              </a:extLst>
            </p:cNvPr>
            <p:cNvSpPr>
              <a:spLocks noChangeAspect="1"/>
            </p:cNvSpPr>
            <p:nvPr/>
          </p:nvSpPr>
          <p:spPr>
            <a:xfrm>
              <a:off x="4239852" y="5980473"/>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9" name="Oval 28">
              <a:extLst>
                <a:ext uri="{FF2B5EF4-FFF2-40B4-BE49-F238E27FC236}">
                  <a16:creationId xmlns:a16="http://schemas.microsoft.com/office/drawing/2014/main" id="{13F579DA-ECD6-4015-81BD-C47F5ACD20C1}"/>
                </a:ext>
              </a:extLst>
            </p:cNvPr>
            <p:cNvSpPr>
              <a:spLocks noChangeAspect="1"/>
            </p:cNvSpPr>
            <p:nvPr/>
          </p:nvSpPr>
          <p:spPr>
            <a:xfrm>
              <a:off x="4901188" y="5980473"/>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0" name="Oval 29">
              <a:extLst>
                <a:ext uri="{FF2B5EF4-FFF2-40B4-BE49-F238E27FC236}">
                  <a16:creationId xmlns:a16="http://schemas.microsoft.com/office/drawing/2014/main" id="{AB6F12E2-9154-46F3-AEB6-480AF2EE8EB7}"/>
                </a:ext>
              </a:extLst>
            </p:cNvPr>
            <p:cNvSpPr>
              <a:spLocks noChangeAspect="1"/>
            </p:cNvSpPr>
            <p:nvPr/>
          </p:nvSpPr>
          <p:spPr>
            <a:xfrm>
              <a:off x="5423643" y="5841592"/>
              <a:ext cx="637762" cy="637762"/>
            </a:xfrm>
            <a:prstGeom prst="ellipse">
              <a:avLst/>
            </a:prstGeom>
            <a:gradFill flip="none" rotWithShape="1">
              <a:gsLst>
                <a:gs pos="40000">
                  <a:srgbClr val="FFE181">
                    <a:alpha val="22745"/>
                  </a:srgb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1" name="Oval 30">
              <a:extLst>
                <a:ext uri="{FF2B5EF4-FFF2-40B4-BE49-F238E27FC236}">
                  <a16:creationId xmlns:a16="http://schemas.microsoft.com/office/drawing/2014/main" id="{805D0976-3738-4503-93C8-D037664747FC}"/>
                </a:ext>
              </a:extLst>
            </p:cNvPr>
            <p:cNvSpPr>
              <a:spLocks noChangeAspect="1"/>
            </p:cNvSpPr>
            <p:nvPr/>
          </p:nvSpPr>
          <p:spPr>
            <a:xfrm>
              <a:off x="6223860" y="5980473"/>
              <a:ext cx="360000" cy="360000"/>
            </a:xfrm>
            <a:prstGeom prst="ellipse">
              <a:avLst/>
            </a:prstGeom>
            <a:gradFill flip="none" rotWithShape="1">
              <a:gsLst>
                <a:gs pos="47000">
                  <a:schemeClr val="bg1">
                    <a:lumMod val="75000"/>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2" name="Oval 31">
              <a:extLst>
                <a:ext uri="{FF2B5EF4-FFF2-40B4-BE49-F238E27FC236}">
                  <a16:creationId xmlns:a16="http://schemas.microsoft.com/office/drawing/2014/main" id="{590EE311-F8E6-4CB0-AEE8-3273485E02D9}"/>
                </a:ext>
              </a:extLst>
            </p:cNvPr>
            <p:cNvSpPr>
              <a:spLocks noChangeAspect="1"/>
            </p:cNvSpPr>
            <p:nvPr/>
          </p:nvSpPr>
          <p:spPr>
            <a:xfrm>
              <a:off x="6885196" y="5980473"/>
              <a:ext cx="360000" cy="360000"/>
            </a:xfrm>
            <a:prstGeom prst="ellipse">
              <a:avLst/>
            </a:prstGeom>
            <a:gradFill flip="none" rotWithShape="1">
              <a:gsLst>
                <a:gs pos="47000">
                  <a:schemeClr val="accent1">
                    <a:alpha val="2700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3" name="Oval 32">
              <a:extLst>
                <a:ext uri="{FF2B5EF4-FFF2-40B4-BE49-F238E27FC236}">
                  <a16:creationId xmlns:a16="http://schemas.microsoft.com/office/drawing/2014/main" id="{D5ABB659-4D9A-454B-B673-57B2D90B0144}"/>
                </a:ext>
              </a:extLst>
            </p:cNvPr>
            <p:cNvSpPr>
              <a:spLocks noChangeAspect="1"/>
            </p:cNvSpPr>
            <p:nvPr/>
          </p:nvSpPr>
          <p:spPr>
            <a:xfrm>
              <a:off x="7546532" y="5980473"/>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4" name="Oval 33">
              <a:extLst>
                <a:ext uri="{FF2B5EF4-FFF2-40B4-BE49-F238E27FC236}">
                  <a16:creationId xmlns:a16="http://schemas.microsoft.com/office/drawing/2014/main" id="{1A18BB57-EE9A-438C-89BC-FDE45E8F0EE8}"/>
                </a:ext>
              </a:extLst>
            </p:cNvPr>
            <p:cNvSpPr>
              <a:spLocks noChangeAspect="1"/>
            </p:cNvSpPr>
            <p:nvPr/>
          </p:nvSpPr>
          <p:spPr>
            <a:xfrm rot="5400000">
              <a:off x="7898810" y="1124522"/>
              <a:ext cx="360000" cy="360000"/>
            </a:xfrm>
            <a:prstGeom prst="ellipse">
              <a:avLst/>
            </a:prstGeom>
            <a:gradFill flip="none" rotWithShape="1">
              <a:gsLst>
                <a:gs pos="47000">
                  <a:schemeClr val="accent1">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5" name="Oval 34">
              <a:extLst>
                <a:ext uri="{FF2B5EF4-FFF2-40B4-BE49-F238E27FC236}">
                  <a16:creationId xmlns:a16="http://schemas.microsoft.com/office/drawing/2014/main" id="{F6155E43-F44E-4A54-82F7-8A3031DEE884}"/>
                </a:ext>
              </a:extLst>
            </p:cNvPr>
            <p:cNvSpPr>
              <a:spLocks noChangeAspect="1"/>
            </p:cNvSpPr>
            <p:nvPr/>
          </p:nvSpPr>
          <p:spPr>
            <a:xfrm rot="5400000">
              <a:off x="7898810" y="173151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6" name="Oval 35">
              <a:extLst>
                <a:ext uri="{FF2B5EF4-FFF2-40B4-BE49-F238E27FC236}">
                  <a16:creationId xmlns:a16="http://schemas.microsoft.com/office/drawing/2014/main" id="{89B27C31-08F1-4574-9C0E-A4303B6D9CC4}"/>
                </a:ext>
              </a:extLst>
            </p:cNvPr>
            <p:cNvSpPr>
              <a:spLocks noChangeAspect="1"/>
            </p:cNvSpPr>
            <p:nvPr/>
          </p:nvSpPr>
          <p:spPr>
            <a:xfrm rot="5400000">
              <a:off x="7759929" y="2199629"/>
              <a:ext cx="637762" cy="637762"/>
            </a:xfrm>
            <a:prstGeom prst="ellipse">
              <a:avLst/>
            </a:prstGeom>
            <a:gradFill flip="none" rotWithShape="1">
              <a:gsLst>
                <a:gs pos="40000">
                  <a:schemeClr val="accent1">
                    <a:alpha val="26000"/>
                  </a:scheme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8" name="Oval 37">
              <a:extLst>
                <a:ext uri="{FF2B5EF4-FFF2-40B4-BE49-F238E27FC236}">
                  <a16:creationId xmlns:a16="http://schemas.microsoft.com/office/drawing/2014/main" id="{7B71E583-02BA-42A7-BFC8-4F1E014EDFA9}"/>
                </a:ext>
              </a:extLst>
            </p:cNvPr>
            <p:cNvSpPr>
              <a:spLocks noChangeAspect="1"/>
            </p:cNvSpPr>
            <p:nvPr/>
          </p:nvSpPr>
          <p:spPr>
            <a:xfrm rot="5400000">
              <a:off x="7898810" y="476648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9" name="Oval 38">
              <a:extLst>
                <a:ext uri="{FF2B5EF4-FFF2-40B4-BE49-F238E27FC236}">
                  <a16:creationId xmlns:a16="http://schemas.microsoft.com/office/drawing/2014/main" id="{AC88EF08-0008-48B8-A289-2C48C3B369A6}"/>
                </a:ext>
              </a:extLst>
            </p:cNvPr>
            <p:cNvSpPr>
              <a:spLocks noChangeAspect="1"/>
            </p:cNvSpPr>
            <p:nvPr/>
          </p:nvSpPr>
          <p:spPr>
            <a:xfrm rot="5400000">
              <a:off x="7759929" y="3413617"/>
              <a:ext cx="637762" cy="637762"/>
            </a:xfrm>
            <a:prstGeom prst="ellipse">
              <a:avLst/>
            </a:prstGeom>
            <a:gradFill flip="none" rotWithShape="1">
              <a:gsLst>
                <a:gs pos="40000">
                  <a:srgbClr val="FFE181">
                    <a:alpha val="22745"/>
                  </a:srgb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0" name="Oval 39">
              <a:extLst>
                <a:ext uri="{FF2B5EF4-FFF2-40B4-BE49-F238E27FC236}">
                  <a16:creationId xmlns:a16="http://schemas.microsoft.com/office/drawing/2014/main" id="{7886B212-2418-412F-B3F1-80DFD0A5DC5E}"/>
                </a:ext>
              </a:extLst>
            </p:cNvPr>
            <p:cNvSpPr>
              <a:spLocks noChangeAspect="1"/>
            </p:cNvSpPr>
            <p:nvPr/>
          </p:nvSpPr>
          <p:spPr>
            <a:xfrm rot="5400000">
              <a:off x="7898810" y="4159492"/>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1" name="Oval 40">
              <a:extLst>
                <a:ext uri="{FF2B5EF4-FFF2-40B4-BE49-F238E27FC236}">
                  <a16:creationId xmlns:a16="http://schemas.microsoft.com/office/drawing/2014/main" id="{F8DCFECB-BFC0-4AEA-BBCA-7E95B42F7AC9}"/>
                </a:ext>
              </a:extLst>
            </p:cNvPr>
            <p:cNvSpPr>
              <a:spLocks noChangeAspect="1"/>
            </p:cNvSpPr>
            <p:nvPr/>
          </p:nvSpPr>
          <p:spPr>
            <a:xfrm rot="5400000">
              <a:off x="7898810" y="2945504"/>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2" name="Oval 41">
              <a:extLst>
                <a:ext uri="{FF2B5EF4-FFF2-40B4-BE49-F238E27FC236}">
                  <a16:creationId xmlns:a16="http://schemas.microsoft.com/office/drawing/2014/main" id="{7701CD97-CE7C-4970-900C-EA7EF247257C}"/>
                </a:ext>
              </a:extLst>
            </p:cNvPr>
            <p:cNvSpPr>
              <a:spLocks noChangeAspect="1"/>
            </p:cNvSpPr>
            <p:nvPr/>
          </p:nvSpPr>
          <p:spPr>
            <a:xfrm rot="5400000">
              <a:off x="7898810" y="5373480"/>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6" name="Footer Placeholder 5">
            <a:extLst>
              <a:ext uri="{FF2B5EF4-FFF2-40B4-BE49-F238E27FC236}">
                <a16:creationId xmlns:a16="http://schemas.microsoft.com/office/drawing/2014/main" id="{C09F2D66-B264-4D7C-814F-A8F0575B7C2E}"/>
              </a:ext>
            </a:extLst>
          </p:cNvPr>
          <p:cNvSpPr>
            <a:spLocks noGrp="1"/>
          </p:cNvSpPr>
          <p:nvPr>
            <p:ph type="ftr" sz="quarter" idx="21"/>
          </p:nvPr>
        </p:nvSpPr>
        <p:spPr/>
        <p:txBody>
          <a:bodyPr/>
          <a:lstStyle/>
          <a:p>
            <a:r>
              <a:rPr lang="en-ZA" dirty="0"/>
              <a:t>Add a footer</a:t>
            </a:r>
          </a:p>
        </p:txBody>
      </p:sp>
      <p:sp>
        <p:nvSpPr>
          <p:cNvPr id="7" name="Slide Number Placeholder 6">
            <a:extLst>
              <a:ext uri="{FF2B5EF4-FFF2-40B4-BE49-F238E27FC236}">
                <a16:creationId xmlns:a16="http://schemas.microsoft.com/office/drawing/2014/main" id="{37309B8E-E3FF-48B0-AE11-1D123D34371D}"/>
              </a:ext>
            </a:extLst>
          </p:cNvPr>
          <p:cNvSpPr>
            <a:spLocks noGrp="1"/>
          </p:cNvSpPr>
          <p:nvPr>
            <p:ph type="sldNum" sz="quarter" idx="22"/>
          </p:nvPr>
        </p:nvSpPr>
        <p:spPr/>
        <p:txBody>
          <a:bodyPr/>
          <a:lstStyle/>
          <a:p>
            <a:fld id="{058DB212-BFA2-403F-85EF-DFD3FF6D973A}" type="slidenum">
              <a:rPr lang="en-ZA" smtClean="0"/>
              <a:pPr/>
              <a:t>‹#›</a:t>
            </a:fld>
            <a:endParaRPr lang="en-ZA" dirty="0"/>
          </a:p>
        </p:txBody>
      </p:sp>
      <p:sp>
        <p:nvSpPr>
          <p:cNvPr id="51" name="Text Placeholder 3">
            <a:extLst>
              <a:ext uri="{FF2B5EF4-FFF2-40B4-BE49-F238E27FC236}">
                <a16:creationId xmlns:a16="http://schemas.microsoft.com/office/drawing/2014/main" id="{E9B3C0E0-8194-414C-A2B5-93B5CB24178C}"/>
              </a:ext>
            </a:extLst>
          </p:cNvPr>
          <p:cNvSpPr>
            <a:spLocks noGrp="1"/>
          </p:cNvSpPr>
          <p:nvPr>
            <p:ph type="body" sz="half" idx="2"/>
          </p:nvPr>
        </p:nvSpPr>
        <p:spPr>
          <a:xfrm>
            <a:off x="540001" y="2057400"/>
            <a:ext cx="3028700"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2" name="Title 1">
            <a:extLst>
              <a:ext uri="{FF2B5EF4-FFF2-40B4-BE49-F238E27FC236}">
                <a16:creationId xmlns:a16="http://schemas.microsoft.com/office/drawing/2014/main" id="{BDA337FD-9270-4DCE-AEE6-849076FBD1F4}"/>
              </a:ext>
            </a:extLst>
          </p:cNvPr>
          <p:cNvSpPr>
            <a:spLocks noGrp="1"/>
          </p:cNvSpPr>
          <p:nvPr>
            <p:ph type="title"/>
          </p:nvPr>
        </p:nvSpPr>
        <p:spPr>
          <a:xfrm>
            <a:off x="540002" y="457200"/>
            <a:ext cx="3028699" cy="1600200"/>
          </a:xfrm>
        </p:spPr>
        <p:txBody>
          <a:bodyPr anchor="b"/>
          <a:lstStyle>
            <a:lvl1pPr>
              <a:defRPr sz="3200">
                <a:solidFill>
                  <a:schemeClr val="bg2"/>
                </a:solidFill>
              </a:defRPr>
            </a:lvl1pPr>
          </a:lstStyle>
          <a:p>
            <a:r>
              <a:rPr lang="en-US"/>
              <a:t>Click to edit Master title style</a:t>
            </a:r>
            <a:endParaRPr lang="en-US" dirty="0"/>
          </a:p>
        </p:txBody>
      </p:sp>
      <p:sp>
        <p:nvSpPr>
          <p:cNvPr id="53" name="Picture Placeholder 2">
            <a:extLst>
              <a:ext uri="{FF2B5EF4-FFF2-40B4-BE49-F238E27FC236}">
                <a16:creationId xmlns:a16="http://schemas.microsoft.com/office/drawing/2014/main" id="{D94E0253-D2E4-4108-BD59-E21A44E6B136}"/>
              </a:ext>
            </a:extLst>
          </p:cNvPr>
          <p:cNvSpPr>
            <a:spLocks noGrp="1"/>
          </p:cNvSpPr>
          <p:nvPr>
            <p:ph type="pic" idx="1"/>
          </p:nvPr>
        </p:nvSpPr>
        <p:spPr>
          <a:xfrm>
            <a:off x="4634949" y="696827"/>
            <a:ext cx="6581294" cy="4873625"/>
          </a:xfrm>
          <a:solidFill>
            <a:schemeClr val="bg1">
              <a:lumMod val="85000"/>
            </a:schemeClr>
          </a:solidFill>
          <a:ln w="31750">
            <a:solidFill>
              <a:schemeClr val="bg1">
                <a:lumMod val="65000"/>
              </a:schemeClr>
            </a:solidFill>
          </a:ln>
          <a:effectLst>
            <a:glow rad="266700">
              <a:schemeClr val="bg1">
                <a:alpha val="18000"/>
              </a:schemeClr>
            </a:glow>
            <a:innerShdw blurRad="63500" dist="50800" dir="13500000">
              <a:prstClr val="black">
                <a:alpha val="50000"/>
              </a:prstClr>
            </a:innerShdw>
          </a:effectLst>
        </p:spPr>
        <p:txBody>
          <a:bodyPr vert="horz" lIns="360000" tIns="0" rIns="360000" bIns="0" rtlCol="0" anchor="ctr">
            <a:noAutofit/>
          </a:bodyPr>
          <a:lstStyle>
            <a:lvl1pPr>
              <a:defRPr lang="en-US" sz="1600" i="1" dirty="0">
                <a:latin typeface="Times New Roman" panose="02020603050405020304" pitchFamily="18" charset="0"/>
                <a:cs typeface="Times New Roman" panose="02020603050405020304" pitchFamily="18" charset="0"/>
              </a:defRPr>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507101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11473200" cy="540000"/>
          </a:xfrm>
        </p:spPr>
        <p:txBody>
          <a:bodyPr/>
          <a:lstStyle/>
          <a:p>
            <a:r>
              <a:rPr lang="en-US"/>
              <a:t>Click to edit Master title style</a:t>
            </a:r>
            <a:endParaRPr lang="en-ZA"/>
          </a:p>
        </p:txBody>
      </p:sp>
      <p:sp>
        <p:nvSpPr>
          <p:cNvPr id="5" name="Footer Placeholder 4">
            <a:extLst>
              <a:ext uri="{FF2B5EF4-FFF2-40B4-BE49-F238E27FC236}">
                <a16:creationId xmlns:a16="http://schemas.microsoft.com/office/drawing/2014/main" id="{128D9A5E-FDAD-488D-BCB7-AB114F56D1CF}"/>
              </a:ext>
            </a:extLst>
          </p:cNvPr>
          <p:cNvSpPr>
            <a:spLocks noGrp="1"/>
          </p:cNvSpPr>
          <p:nvPr>
            <p:ph type="ftr" sz="quarter" idx="13"/>
          </p:nvPr>
        </p:nvSpPr>
        <p:spPr/>
        <p:txBody>
          <a:bodyPr/>
          <a:lstStyle/>
          <a:p>
            <a:r>
              <a:rPr lang="en-ZA" dirty="0"/>
              <a:t>Add a footer</a:t>
            </a:r>
          </a:p>
        </p:txBody>
      </p:sp>
      <p:sp>
        <p:nvSpPr>
          <p:cNvPr id="6" name="Slide Number Placeholder 5">
            <a:extLst>
              <a:ext uri="{FF2B5EF4-FFF2-40B4-BE49-F238E27FC236}">
                <a16:creationId xmlns:a16="http://schemas.microsoft.com/office/drawing/2014/main" id="{37941430-0BB6-4960-B4AD-8500541F6D10}"/>
              </a:ext>
            </a:extLst>
          </p:cNvPr>
          <p:cNvSpPr>
            <a:spLocks noGrp="1"/>
          </p:cNvSpPr>
          <p:nvPr>
            <p:ph type="sldNum" sz="quarter" idx="14"/>
          </p:nvPr>
        </p:nvSpPr>
        <p:spPr/>
        <p:txBody>
          <a:bodyPr/>
          <a:lstStyle/>
          <a:p>
            <a:fld id="{058DB212-BFA2-403F-85EF-DFD3FF6D973A}" type="slidenum">
              <a:rPr lang="en-ZA" smtClean="0"/>
              <a:pPr/>
              <a:t>‹#›</a:t>
            </a:fld>
            <a:endParaRPr lang="en-ZA" dirty="0"/>
          </a:p>
        </p:txBody>
      </p:sp>
      <p:sp>
        <p:nvSpPr>
          <p:cNvPr id="8" name="Content Placeholder 2">
            <a:extLst>
              <a:ext uri="{FF2B5EF4-FFF2-40B4-BE49-F238E27FC236}">
                <a16:creationId xmlns:a16="http://schemas.microsoft.com/office/drawing/2014/main" id="{CA0C3ECA-9F05-4D02-A8A4-D36001066893}"/>
              </a:ext>
            </a:extLst>
          </p:cNvPr>
          <p:cNvSpPr>
            <a:spLocks noGrp="1"/>
          </p:cNvSpPr>
          <p:nvPr>
            <p:ph idx="1"/>
          </p:nvPr>
        </p:nvSpPr>
        <p:spPr>
          <a:xfrm>
            <a:off x="360000" y="1051035"/>
            <a:ext cx="11473200" cy="49293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51949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11473200" cy="540000"/>
          </a:xfrm>
        </p:spPr>
        <p:txBody>
          <a:bodyPr/>
          <a:lstStyle/>
          <a:p>
            <a:r>
              <a:rPr lang="en-US"/>
              <a:t>Click to edit Master title style</a:t>
            </a:r>
            <a:endParaRPr lang="en-ZA"/>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360000" y="1080000"/>
            <a:ext cx="5580000" cy="48871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4" name="Right Col">
            <a:extLst>
              <a:ext uri="{FF2B5EF4-FFF2-40B4-BE49-F238E27FC236}">
                <a16:creationId xmlns:a16="http://schemas.microsoft.com/office/drawing/2014/main" id="{0AAD114E-6BCC-4476-8E44-12E87D4675E2}"/>
              </a:ext>
            </a:extLst>
          </p:cNvPr>
          <p:cNvSpPr>
            <a:spLocks noGrp="1"/>
          </p:cNvSpPr>
          <p:nvPr>
            <p:ph sz="half" idx="2"/>
          </p:nvPr>
        </p:nvSpPr>
        <p:spPr>
          <a:xfrm>
            <a:off x="6253200" y="1080000"/>
            <a:ext cx="5580000" cy="48871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5" name="Footer Placeholder 4">
            <a:extLst>
              <a:ext uri="{FF2B5EF4-FFF2-40B4-BE49-F238E27FC236}">
                <a16:creationId xmlns:a16="http://schemas.microsoft.com/office/drawing/2014/main" id="{128D9A5E-FDAD-488D-BCB7-AB114F56D1CF}"/>
              </a:ext>
            </a:extLst>
          </p:cNvPr>
          <p:cNvSpPr>
            <a:spLocks noGrp="1"/>
          </p:cNvSpPr>
          <p:nvPr>
            <p:ph type="ftr" sz="quarter" idx="13"/>
          </p:nvPr>
        </p:nvSpPr>
        <p:spPr/>
        <p:txBody>
          <a:bodyPr/>
          <a:lstStyle/>
          <a:p>
            <a:r>
              <a:rPr lang="en-ZA" dirty="0"/>
              <a:t>Add a footer</a:t>
            </a:r>
          </a:p>
        </p:txBody>
      </p:sp>
      <p:sp>
        <p:nvSpPr>
          <p:cNvPr id="6" name="Slide Number Placeholder 5">
            <a:extLst>
              <a:ext uri="{FF2B5EF4-FFF2-40B4-BE49-F238E27FC236}">
                <a16:creationId xmlns:a16="http://schemas.microsoft.com/office/drawing/2014/main" id="{37941430-0BB6-4960-B4AD-8500541F6D10}"/>
              </a:ext>
            </a:extLst>
          </p:cNvPr>
          <p:cNvSpPr>
            <a:spLocks noGrp="1"/>
          </p:cNvSpPr>
          <p:nvPr>
            <p:ph type="sldNum" sz="quarter" idx="14"/>
          </p:nvPr>
        </p:nvSpPr>
        <p:spPr/>
        <p:txBody>
          <a:bodyPr/>
          <a:lstStyle/>
          <a:p>
            <a:fld id="{058DB212-BFA2-403F-85EF-DFD3FF6D973A}" type="slidenum">
              <a:rPr lang="en-ZA" smtClean="0"/>
              <a:pPr/>
              <a:t>‹#›</a:t>
            </a:fld>
            <a:endParaRPr lang="en-ZA" dirty="0"/>
          </a:p>
        </p:txBody>
      </p:sp>
    </p:spTree>
    <p:extLst>
      <p:ext uri="{BB962C8B-B14F-4D97-AF65-F5344CB8AC3E}">
        <p14:creationId xmlns:p14="http://schemas.microsoft.com/office/powerpoint/2010/main" val="1311923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11473200" cy="540000"/>
          </a:xfrm>
        </p:spPr>
        <p:txBody>
          <a:bodyPr/>
          <a:lstStyle/>
          <a:p>
            <a:r>
              <a:rPr lang="en-US"/>
              <a:t>Click to edit Master title style</a:t>
            </a:r>
            <a:endParaRPr lang="en-ZA"/>
          </a:p>
        </p:txBody>
      </p:sp>
      <p:sp>
        <p:nvSpPr>
          <p:cNvPr id="5" name="Footer Placeholder 4">
            <a:extLst>
              <a:ext uri="{FF2B5EF4-FFF2-40B4-BE49-F238E27FC236}">
                <a16:creationId xmlns:a16="http://schemas.microsoft.com/office/drawing/2014/main" id="{650929BA-192C-4325-A24F-DDBC2F7BF3B7}"/>
              </a:ext>
            </a:extLst>
          </p:cNvPr>
          <p:cNvSpPr>
            <a:spLocks noGrp="1"/>
          </p:cNvSpPr>
          <p:nvPr>
            <p:ph type="ftr" sz="quarter" idx="15"/>
          </p:nvPr>
        </p:nvSpPr>
        <p:spPr/>
        <p:txBody>
          <a:bodyPr/>
          <a:lstStyle/>
          <a:p>
            <a:r>
              <a:rPr lang="en-ZA" dirty="0"/>
              <a:t>Add a footer</a:t>
            </a:r>
          </a:p>
        </p:txBody>
      </p:sp>
      <p:sp>
        <p:nvSpPr>
          <p:cNvPr id="6" name="Slide Number Placeholder 5">
            <a:extLst>
              <a:ext uri="{FF2B5EF4-FFF2-40B4-BE49-F238E27FC236}">
                <a16:creationId xmlns:a16="http://schemas.microsoft.com/office/drawing/2014/main" id="{EAFE3B83-7F6C-4A84-BB86-751BE46D1781}"/>
              </a:ext>
            </a:extLst>
          </p:cNvPr>
          <p:cNvSpPr>
            <a:spLocks noGrp="1"/>
          </p:cNvSpPr>
          <p:nvPr>
            <p:ph type="sldNum" sz="quarter" idx="16"/>
          </p:nvPr>
        </p:nvSpPr>
        <p:spPr/>
        <p:txBody>
          <a:bodyPr/>
          <a:lstStyle/>
          <a:p>
            <a:fld id="{058DB212-BFA2-403F-85EF-DFD3FF6D973A}" type="slidenum">
              <a:rPr lang="en-ZA" smtClean="0"/>
              <a:pPr/>
              <a:t>‹#›</a:t>
            </a:fld>
            <a:endParaRPr lang="en-ZA" dirty="0"/>
          </a:p>
        </p:txBody>
      </p:sp>
      <p:sp>
        <p:nvSpPr>
          <p:cNvPr id="12" name="Text Placeholder 4">
            <a:extLst>
              <a:ext uri="{FF2B5EF4-FFF2-40B4-BE49-F238E27FC236}">
                <a16:creationId xmlns:a16="http://schemas.microsoft.com/office/drawing/2014/main" id="{CD6BBE0A-CBD2-406E-8D07-60ECFB37B6C1}"/>
              </a:ext>
            </a:extLst>
          </p:cNvPr>
          <p:cNvSpPr>
            <a:spLocks noGrp="1"/>
          </p:cNvSpPr>
          <p:nvPr>
            <p:ph type="body" sz="quarter" idx="3"/>
          </p:nvPr>
        </p:nvSpPr>
        <p:spPr>
          <a:xfrm>
            <a:off x="6252001" y="1080001"/>
            <a:ext cx="5581199" cy="360000"/>
          </a:xfrm>
        </p:spPr>
        <p:txBody>
          <a:bodyPr vert="horz" lIns="0" tIns="0" rIns="0" bIns="0" rtlCol="0">
            <a:noAutofit/>
          </a:bodyPr>
          <a:lstStyle>
            <a:lvl1pPr marL="0" indent="0">
              <a:buNone/>
              <a:defRPr lang="en-US" b="1"/>
            </a:lvl1pPr>
          </a:lstStyle>
          <a:p>
            <a:pPr marL="263525" lvl="0" indent="-263525"/>
            <a:r>
              <a:rPr lang="en-US"/>
              <a:t>Edit Master text styles</a:t>
            </a:r>
          </a:p>
        </p:txBody>
      </p:sp>
      <p:sp>
        <p:nvSpPr>
          <p:cNvPr id="14" name="Content Placeholder 3">
            <a:extLst>
              <a:ext uri="{FF2B5EF4-FFF2-40B4-BE49-F238E27FC236}">
                <a16:creationId xmlns:a16="http://schemas.microsoft.com/office/drawing/2014/main" id="{8FC08DE6-ACF8-4B81-9BD9-566B7DB14E25}"/>
              </a:ext>
            </a:extLst>
          </p:cNvPr>
          <p:cNvSpPr>
            <a:spLocks noGrp="1"/>
          </p:cNvSpPr>
          <p:nvPr>
            <p:ph sz="half" idx="2"/>
          </p:nvPr>
        </p:nvSpPr>
        <p:spPr>
          <a:xfrm>
            <a:off x="360001" y="1620001"/>
            <a:ext cx="5580000" cy="43528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5">
            <a:extLst>
              <a:ext uri="{FF2B5EF4-FFF2-40B4-BE49-F238E27FC236}">
                <a16:creationId xmlns:a16="http://schemas.microsoft.com/office/drawing/2014/main" id="{18E88A90-6862-4BD7-B366-699F3C6B519D}"/>
              </a:ext>
            </a:extLst>
          </p:cNvPr>
          <p:cNvSpPr>
            <a:spLocks noGrp="1"/>
          </p:cNvSpPr>
          <p:nvPr>
            <p:ph sz="quarter" idx="4"/>
          </p:nvPr>
        </p:nvSpPr>
        <p:spPr>
          <a:xfrm>
            <a:off x="6252001" y="1620001"/>
            <a:ext cx="5581199" cy="43528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a:extLst>
              <a:ext uri="{FF2B5EF4-FFF2-40B4-BE49-F238E27FC236}">
                <a16:creationId xmlns:a16="http://schemas.microsoft.com/office/drawing/2014/main" id="{02A9A613-14E2-4283-9EA7-AFD4CF921FE0}"/>
              </a:ext>
            </a:extLst>
          </p:cNvPr>
          <p:cNvSpPr>
            <a:spLocks noGrp="1"/>
          </p:cNvSpPr>
          <p:nvPr>
            <p:ph type="body" idx="1"/>
          </p:nvPr>
        </p:nvSpPr>
        <p:spPr>
          <a:xfrm>
            <a:off x="358800" y="1080001"/>
            <a:ext cx="5581201" cy="360000"/>
          </a:xfrm>
        </p:spPr>
        <p:txBody>
          <a:bodyPr vert="horz" lIns="0" tIns="0" rIns="0" bIns="0" rtlCol="0">
            <a:noAutofit/>
          </a:bodyPr>
          <a:lstStyle>
            <a:lvl1pPr marL="0" indent="0">
              <a:buNone/>
              <a:defRPr lang="en-US" b="1"/>
            </a:lvl1pPr>
          </a:lstStyle>
          <a:p>
            <a:pPr marL="263525" lvl="0" indent="-263525"/>
            <a:r>
              <a:rPr lang="en-US"/>
              <a:t>Edit Master text styles</a:t>
            </a:r>
          </a:p>
        </p:txBody>
      </p:sp>
    </p:spTree>
    <p:extLst>
      <p:ext uri="{BB962C8B-B14F-4D97-AF65-F5344CB8AC3E}">
        <p14:creationId xmlns:p14="http://schemas.microsoft.com/office/powerpoint/2010/main" val="2488888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DDDF3-2E7E-4175-ACE9-B214DCE40C6E}"/>
              </a:ext>
            </a:extLst>
          </p:cNvPr>
          <p:cNvSpPr>
            <a:spLocks noGrp="1"/>
          </p:cNvSpPr>
          <p:nvPr>
            <p:ph type="title"/>
          </p:nvPr>
        </p:nvSpPr>
        <p:spPr/>
        <p:txBody>
          <a:bodyPr/>
          <a:lstStyle/>
          <a:p>
            <a:r>
              <a:rPr lang="en-US"/>
              <a:t>Click to edit Master title style</a:t>
            </a:r>
            <a:endParaRPr lang="en-ZA"/>
          </a:p>
        </p:txBody>
      </p:sp>
      <p:sp>
        <p:nvSpPr>
          <p:cNvPr id="6" name="Footer Placeholder 5">
            <a:extLst>
              <a:ext uri="{FF2B5EF4-FFF2-40B4-BE49-F238E27FC236}">
                <a16:creationId xmlns:a16="http://schemas.microsoft.com/office/drawing/2014/main" id="{50058676-5057-4206-A9DE-0ED2BB7B3AF0}"/>
              </a:ext>
            </a:extLst>
          </p:cNvPr>
          <p:cNvSpPr>
            <a:spLocks noGrp="1"/>
          </p:cNvSpPr>
          <p:nvPr>
            <p:ph type="ftr" sz="quarter" idx="10"/>
          </p:nvPr>
        </p:nvSpPr>
        <p:spPr/>
        <p:txBody>
          <a:bodyPr/>
          <a:lstStyle/>
          <a:p>
            <a:r>
              <a:rPr lang="en-ZA" dirty="0"/>
              <a:t>Add a footer</a:t>
            </a:r>
          </a:p>
        </p:txBody>
      </p:sp>
      <p:sp>
        <p:nvSpPr>
          <p:cNvPr id="7" name="Slide Number Placeholder 6">
            <a:extLst>
              <a:ext uri="{FF2B5EF4-FFF2-40B4-BE49-F238E27FC236}">
                <a16:creationId xmlns:a16="http://schemas.microsoft.com/office/drawing/2014/main" id="{416C7CE9-4F0B-435B-BDF8-F232E1202BE8}"/>
              </a:ext>
            </a:extLst>
          </p:cNvPr>
          <p:cNvSpPr>
            <a:spLocks noGrp="1"/>
          </p:cNvSpPr>
          <p:nvPr>
            <p:ph type="sldNum" sz="quarter" idx="11"/>
          </p:nvPr>
        </p:nvSpPr>
        <p:spPr/>
        <p:txBody>
          <a:bodyPr/>
          <a:lstStyle/>
          <a:p>
            <a:fld id="{058DB212-BFA2-403F-85EF-DFD3FF6D973A}" type="slidenum">
              <a:rPr lang="en-ZA" smtClean="0"/>
              <a:t>‹#›</a:t>
            </a:fld>
            <a:endParaRPr lang="en-ZA" dirty="0"/>
          </a:p>
        </p:txBody>
      </p:sp>
    </p:spTree>
    <p:extLst>
      <p:ext uri="{BB962C8B-B14F-4D97-AF65-F5344CB8AC3E}">
        <p14:creationId xmlns:p14="http://schemas.microsoft.com/office/powerpoint/2010/main" val="2421223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DA7313E-BA32-4C8A-A09A-2460AE863AB4}"/>
              </a:ext>
            </a:extLst>
          </p:cNvPr>
          <p:cNvSpPr>
            <a:spLocks noGrp="1"/>
          </p:cNvSpPr>
          <p:nvPr>
            <p:ph type="ftr" sz="quarter" idx="10"/>
          </p:nvPr>
        </p:nvSpPr>
        <p:spPr/>
        <p:txBody>
          <a:bodyPr/>
          <a:lstStyle/>
          <a:p>
            <a:r>
              <a:rPr lang="en-ZA" dirty="0"/>
              <a:t>Add a footer</a:t>
            </a:r>
          </a:p>
        </p:txBody>
      </p:sp>
      <p:sp>
        <p:nvSpPr>
          <p:cNvPr id="6" name="Slide Number Placeholder 5">
            <a:extLst>
              <a:ext uri="{FF2B5EF4-FFF2-40B4-BE49-F238E27FC236}">
                <a16:creationId xmlns:a16="http://schemas.microsoft.com/office/drawing/2014/main" id="{A203DD3A-23C2-4E94-B0EE-C33B0DD71476}"/>
              </a:ext>
            </a:extLst>
          </p:cNvPr>
          <p:cNvSpPr>
            <a:spLocks noGrp="1"/>
          </p:cNvSpPr>
          <p:nvPr>
            <p:ph type="sldNum" sz="quarter" idx="11"/>
          </p:nvPr>
        </p:nvSpPr>
        <p:spPr/>
        <p:txBody>
          <a:bodyPr/>
          <a:lstStyle/>
          <a:p>
            <a:fld id="{058DB212-BFA2-403F-85EF-DFD3FF6D973A}" type="slidenum">
              <a:rPr lang="en-ZA" smtClean="0"/>
              <a:t>‹#›</a:t>
            </a:fld>
            <a:endParaRPr lang="en-ZA" dirty="0"/>
          </a:p>
        </p:txBody>
      </p:sp>
    </p:spTree>
    <p:extLst>
      <p:ext uri="{BB962C8B-B14F-4D97-AF65-F5344CB8AC3E}">
        <p14:creationId xmlns:p14="http://schemas.microsoft.com/office/powerpoint/2010/main" val="2946637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 Photo with text">
    <p:spTree>
      <p:nvGrpSpPr>
        <p:cNvPr id="1" name=""/>
        <p:cNvGrpSpPr/>
        <p:nvPr/>
      </p:nvGrpSpPr>
      <p:grpSpPr>
        <a:xfrm>
          <a:off x="0" y="0"/>
          <a:ext cx="0" cy="0"/>
          <a:chOff x="0" y="0"/>
          <a:chExt cx="0" cy="0"/>
        </a:xfrm>
      </p:grpSpPr>
      <p:sp>
        <p:nvSpPr>
          <p:cNvPr id="17" name="Parallelogram 16">
            <a:extLst>
              <a:ext uri="{FF2B5EF4-FFF2-40B4-BE49-F238E27FC236}">
                <a16:creationId xmlns:a16="http://schemas.microsoft.com/office/drawing/2014/main" id="{F0886619-BEB9-42DC-803D-74D33640AF82}"/>
              </a:ext>
            </a:extLst>
          </p:cNvPr>
          <p:cNvSpPr/>
          <p:nvPr userDrawn="1"/>
        </p:nvSpPr>
        <p:spPr>
          <a:xfrm rot="5400000">
            <a:off x="3951843" y="1843045"/>
            <a:ext cx="4714491" cy="493907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9" name="Rectangle: Rounded Corners 18">
            <a:extLst>
              <a:ext uri="{FF2B5EF4-FFF2-40B4-BE49-F238E27FC236}">
                <a16:creationId xmlns:a16="http://schemas.microsoft.com/office/drawing/2014/main" id="{231C3E67-BB2B-4CEA-AB69-532143A95E92}"/>
              </a:ext>
            </a:extLst>
          </p:cNvPr>
          <p:cNvSpPr/>
          <p:nvPr userDrawn="1"/>
        </p:nvSpPr>
        <p:spPr>
          <a:xfrm>
            <a:off x="3738755" y="319523"/>
            <a:ext cx="4714491" cy="5725155"/>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7" name="Picture Placeholder 17">
            <a:extLst>
              <a:ext uri="{FF2B5EF4-FFF2-40B4-BE49-F238E27FC236}">
                <a16:creationId xmlns:a16="http://schemas.microsoft.com/office/drawing/2014/main" id="{4A10A739-AEE8-47CE-9B61-6428138D8C22}"/>
              </a:ext>
            </a:extLst>
          </p:cNvPr>
          <p:cNvSpPr>
            <a:spLocks noGrp="1"/>
          </p:cNvSpPr>
          <p:nvPr userDrawn="1">
            <p:ph type="pic" sz="quarter" idx="14" hasCustomPrompt="1"/>
          </p:nvPr>
        </p:nvSpPr>
        <p:spPr>
          <a:xfrm flipH="1">
            <a:off x="4080000" y="658589"/>
            <a:ext cx="4032000" cy="4212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43" name="Text Placeholder 10">
            <a:extLst>
              <a:ext uri="{FF2B5EF4-FFF2-40B4-BE49-F238E27FC236}">
                <a16:creationId xmlns:a16="http://schemas.microsoft.com/office/drawing/2014/main" id="{41AFF39C-F3E3-438F-A3D2-1A0DB25498BE}"/>
              </a:ext>
            </a:extLst>
          </p:cNvPr>
          <p:cNvSpPr>
            <a:spLocks noGrp="1"/>
          </p:cNvSpPr>
          <p:nvPr userDrawn="1">
            <p:ph type="body" sz="quarter" idx="18" hasCustomPrompt="1"/>
          </p:nvPr>
        </p:nvSpPr>
        <p:spPr>
          <a:xfrm>
            <a:off x="4080001" y="5073932"/>
            <a:ext cx="4031999" cy="737233"/>
          </a:xfrm>
        </p:spPr>
        <p:txBody>
          <a:bodyPr anchor="ct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a:r>
              <a:rPr lang="en-US" dirty="0"/>
              <a:t>Photo Caption</a:t>
            </a:r>
            <a:endParaRPr lang="en-ZA" dirty="0"/>
          </a:p>
        </p:txBody>
      </p:sp>
      <p:sp>
        <p:nvSpPr>
          <p:cNvPr id="5" name="Title 4">
            <a:extLst>
              <a:ext uri="{FF2B5EF4-FFF2-40B4-BE49-F238E27FC236}">
                <a16:creationId xmlns:a16="http://schemas.microsoft.com/office/drawing/2014/main" id="{E60BC9BE-C312-4619-AEBF-24C21F704CF1}"/>
              </a:ext>
            </a:extLst>
          </p:cNvPr>
          <p:cNvSpPr>
            <a:spLocks noGrp="1"/>
          </p:cNvSpPr>
          <p:nvPr>
            <p:ph type="title"/>
          </p:nvPr>
        </p:nvSpPr>
        <p:spPr>
          <a:xfrm>
            <a:off x="540000" y="539999"/>
            <a:ext cx="3028700" cy="1415335"/>
          </a:xfrm>
        </p:spPr>
        <p:txBody>
          <a:bodyPr/>
          <a:lstStyle/>
          <a:p>
            <a:r>
              <a:rPr lang="en-US"/>
              <a:t>Click to edit Master title style</a:t>
            </a:r>
            <a:endParaRPr lang="en-ZA" dirty="0"/>
          </a:p>
        </p:txBody>
      </p:sp>
      <p:sp>
        <p:nvSpPr>
          <p:cNvPr id="6" name="Footer Placeholder 5">
            <a:extLst>
              <a:ext uri="{FF2B5EF4-FFF2-40B4-BE49-F238E27FC236}">
                <a16:creationId xmlns:a16="http://schemas.microsoft.com/office/drawing/2014/main" id="{C09F2D66-B264-4D7C-814F-A8F0575B7C2E}"/>
              </a:ext>
            </a:extLst>
          </p:cNvPr>
          <p:cNvSpPr>
            <a:spLocks noGrp="1"/>
          </p:cNvSpPr>
          <p:nvPr>
            <p:ph type="ftr" sz="quarter" idx="21"/>
          </p:nvPr>
        </p:nvSpPr>
        <p:spPr/>
        <p:txBody>
          <a:bodyPr/>
          <a:lstStyle/>
          <a:p>
            <a:r>
              <a:rPr lang="en-ZA" dirty="0"/>
              <a:t>Add a footer</a:t>
            </a:r>
          </a:p>
        </p:txBody>
      </p:sp>
      <p:sp>
        <p:nvSpPr>
          <p:cNvPr id="7" name="Slide Number Placeholder 6">
            <a:extLst>
              <a:ext uri="{FF2B5EF4-FFF2-40B4-BE49-F238E27FC236}">
                <a16:creationId xmlns:a16="http://schemas.microsoft.com/office/drawing/2014/main" id="{37309B8E-E3FF-48B0-AE11-1D123D34371D}"/>
              </a:ext>
            </a:extLst>
          </p:cNvPr>
          <p:cNvSpPr>
            <a:spLocks noGrp="1"/>
          </p:cNvSpPr>
          <p:nvPr>
            <p:ph type="sldNum" sz="quarter" idx="22"/>
          </p:nvPr>
        </p:nvSpPr>
        <p:spPr/>
        <p:txBody>
          <a:bodyPr/>
          <a:lstStyle/>
          <a:p>
            <a:fld id="{058DB212-BFA2-403F-85EF-DFD3FF6D973A}" type="slidenum">
              <a:rPr lang="en-ZA" smtClean="0"/>
              <a:pPr/>
              <a:t>‹#›</a:t>
            </a:fld>
            <a:endParaRPr lang="en-ZA" dirty="0"/>
          </a:p>
        </p:txBody>
      </p:sp>
      <p:sp>
        <p:nvSpPr>
          <p:cNvPr id="21" name="Text Placeholder 7">
            <a:extLst>
              <a:ext uri="{FF2B5EF4-FFF2-40B4-BE49-F238E27FC236}">
                <a16:creationId xmlns:a16="http://schemas.microsoft.com/office/drawing/2014/main" id="{8ACF814D-5E9D-4331-8EF5-399B1D3A9A09}"/>
              </a:ext>
            </a:extLst>
          </p:cNvPr>
          <p:cNvSpPr>
            <a:spLocks noGrp="1"/>
          </p:cNvSpPr>
          <p:nvPr>
            <p:ph type="body" sz="quarter" idx="24"/>
          </p:nvPr>
        </p:nvSpPr>
        <p:spPr>
          <a:xfrm>
            <a:off x="536401" y="2159000"/>
            <a:ext cx="3032299" cy="294334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22" name="Text Placeholder 7">
            <a:extLst>
              <a:ext uri="{FF2B5EF4-FFF2-40B4-BE49-F238E27FC236}">
                <a16:creationId xmlns:a16="http://schemas.microsoft.com/office/drawing/2014/main" id="{DFD76CC2-E913-40E2-A504-17F9C46765ED}"/>
              </a:ext>
            </a:extLst>
          </p:cNvPr>
          <p:cNvSpPr>
            <a:spLocks noGrp="1"/>
          </p:cNvSpPr>
          <p:nvPr>
            <p:ph type="body" sz="quarter" idx="25"/>
          </p:nvPr>
        </p:nvSpPr>
        <p:spPr>
          <a:xfrm>
            <a:off x="8583254" y="2159000"/>
            <a:ext cx="3032299" cy="294334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Tree>
    <p:extLst>
      <p:ext uri="{BB962C8B-B14F-4D97-AF65-F5344CB8AC3E}">
        <p14:creationId xmlns:p14="http://schemas.microsoft.com/office/powerpoint/2010/main" val="1935419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e Tow with Title">
    <p:spTree>
      <p:nvGrpSpPr>
        <p:cNvPr id="1" name=""/>
        <p:cNvGrpSpPr/>
        <p:nvPr/>
      </p:nvGrpSpPr>
      <p:grpSpPr>
        <a:xfrm>
          <a:off x="0" y="0"/>
          <a:ext cx="0" cy="0"/>
          <a:chOff x="0" y="0"/>
          <a:chExt cx="0" cy="0"/>
        </a:xfrm>
      </p:grpSpPr>
      <p:sp>
        <p:nvSpPr>
          <p:cNvPr id="15" name="Parallelogram 14">
            <a:extLst>
              <a:ext uri="{FF2B5EF4-FFF2-40B4-BE49-F238E27FC236}">
                <a16:creationId xmlns:a16="http://schemas.microsoft.com/office/drawing/2014/main" id="{AD8B2DCC-383E-4DE2-8D64-D0FDAAAFBD66}"/>
              </a:ext>
            </a:extLst>
          </p:cNvPr>
          <p:cNvSpPr/>
          <p:nvPr userDrawn="1"/>
        </p:nvSpPr>
        <p:spPr>
          <a:xfrm rot="16200000" flipH="1">
            <a:off x="2079980" y="2514407"/>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6" name="Rectangle: Rounded Corners 15">
            <a:extLst>
              <a:ext uri="{FF2B5EF4-FFF2-40B4-BE49-F238E27FC236}">
                <a16:creationId xmlns:a16="http://schemas.microsoft.com/office/drawing/2014/main" id="{0BB3C4F0-6068-487E-B600-33DB85DB06FD}"/>
              </a:ext>
            </a:extLst>
          </p:cNvPr>
          <p:cNvSpPr/>
          <p:nvPr userDrawn="1"/>
        </p:nvSpPr>
        <p:spPr>
          <a:xfrm>
            <a:off x="2156676" y="1473821"/>
            <a:ext cx="3220061"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8" name="Picture Placeholder 17">
            <a:extLst>
              <a:ext uri="{FF2B5EF4-FFF2-40B4-BE49-F238E27FC236}">
                <a16:creationId xmlns:a16="http://schemas.microsoft.com/office/drawing/2014/main" id="{F2D0CD35-6F93-431A-997D-F16BD6DEDEE6}"/>
              </a:ext>
            </a:extLst>
          </p:cNvPr>
          <p:cNvSpPr>
            <a:spLocks noGrp="1"/>
          </p:cNvSpPr>
          <p:nvPr userDrawn="1">
            <p:ph type="pic" sz="quarter" idx="11" hasCustomPrompt="1"/>
          </p:nvPr>
        </p:nvSpPr>
        <p:spPr>
          <a:xfrm flipH="1">
            <a:off x="2398706" y="1722992"/>
            <a:ext cx="2736000" cy="2880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31" name="Parallelogram 30">
            <a:extLst>
              <a:ext uri="{FF2B5EF4-FFF2-40B4-BE49-F238E27FC236}">
                <a16:creationId xmlns:a16="http://schemas.microsoft.com/office/drawing/2014/main" id="{B00AEFCF-4740-4F96-9450-1BE17A80E83E}"/>
              </a:ext>
            </a:extLst>
          </p:cNvPr>
          <p:cNvSpPr/>
          <p:nvPr userDrawn="1"/>
        </p:nvSpPr>
        <p:spPr>
          <a:xfrm rot="5400000">
            <a:off x="6993402" y="2514408"/>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4" name="Rectangle: Rounded Corners 33">
            <a:extLst>
              <a:ext uri="{FF2B5EF4-FFF2-40B4-BE49-F238E27FC236}">
                <a16:creationId xmlns:a16="http://schemas.microsoft.com/office/drawing/2014/main" id="{D267AE62-00A1-412E-84B7-92F55C4F65F0}"/>
              </a:ext>
            </a:extLst>
          </p:cNvPr>
          <p:cNvSpPr/>
          <p:nvPr userDrawn="1"/>
        </p:nvSpPr>
        <p:spPr>
          <a:xfrm>
            <a:off x="6815999" y="1473822"/>
            <a:ext cx="3220061"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7" name="Picture Placeholder 17">
            <a:extLst>
              <a:ext uri="{FF2B5EF4-FFF2-40B4-BE49-F238E27FC236}">
                <a16:creationId xmlns:a16="http://schemas.microsoft.com/office/drawing/2014/main" id="{4A10A739-AEE8-47CE-9B61-6428138D8C22}"/>
              </a:ext>
            </a:extLst>
          </p:cNvPr>
          <p:cNvSpPr>
            <a:spLocks noGrp="1"/>
          </p:cNvSpPr>
          <p:nvPr userDrawn="1">
            <p:ph type="pic" sz="quarter" idx="14" hasCustomPrompt="1"/>
          </p:nvPr>
        </p:nvSpPr>
        <p:spPr>
          <a:xfrm flipH="1">
            <a:off x="7018219" y="1722993"/>
            <a:ext cx="2736000" cy="2880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11" name="Text Placeholder 10">
            <a:extLst>
              <a:ext uri="{FF2B5EF4-FFF2-40B4-BE49-F238E27FC236}">
                <a16:creationId xmlns:a16="http://schemas.microsoft.com/office/drawing/2014/main" id="{E3938908-8151-4852-9D34-4A0EABB5D11D}"/>
              </a:ext>
            </a:extLst>
          </p:cNvPr>
          <p:cNvSpPr>
            <a:spLocks noGrp="1"/>
          </p:cNvSpPr>
          <p:nvPr userDrawn="1">
            <p:ph type="body" sz="quarter" idx="16" hasCustomPrompt="1"/>
          </p:nvPr>
        </p:nvSpPr>
        <p:spPr>
          <a:xfrm>
            <a:off x="2398706" y="4710631"/>
            <a:ext cx="2736000" cy="495300"/>
          </a:xfrm>
        </p:spPr>
        <p:txBody>
          <a:bodyP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a:r>
              <a:rPr lang="en-US" dirty="0"/>
              <a:t>Photo Caption</a:t>
            </a:r>
            <a:endParaRPr lang="en-ZA" dirty="0"/>
          </a:p>
        </p:txBody>
      </p:sp>
      <p:sp>
        <p:nvSpPr>
          <p:cNvPr id="43" name="Text Placeholder 10">
            <a:extLst>
              <a:ext uri="{FF2B5EF4-FFF2-40B4-BE49-F238E27FC236}">
                <a16:creationId xmlns:a16="http://schemas.microsoft.com/office/drawing/2014/main" id="{41AFF39C-F3E3-438F-A3D2-1A0DB25498BE}"/>
              </a:ext>
            </a:extLst>
          </p:cNvPr>
          <p:cNvSpPr>
            <a:spLocks noGrp="1"/>
          </p:cNvSpPr>
          <p:nvPr userDrawn="1">
            <p:ph type="body" sz="quarter" idx="18" hasCustomPrompt="1"/>
          </p:nvPr>
        </p:nvSpPr>
        <p:spPr>
          <a:xfrm>
            <a:off x="7018219" y="4710632"/>
            <a:ext cx="2736000" cy="495300"/>
          </a:xfrm>
        </p:spPr>
        <p:txBody>
          <a:bodyP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a:r>
              <a:rPr lang="en-US" dirty="0"/>
              <a:t>Photo Caption</a:t>
            </a:r>
            <a:endParaRPr lang="en-ZA" dirty="0"/>
          </a:p>
        </p:txBody>
      </p:sp>
      <p:sp>
        <p:nvSpPr>
          <p:cNvPr id="13" name="Text Placeholder 12">
            <a:extLst>
              <a:ext uri="{FF2B5EF4-FFF2-40B4-BE49-F238E27FC236}">
                <a16:creationId xmlns:a16="http://schemas.microsoft.com/office/drawing/2014/main" id="{39116EB9-0069-42F5-8A98-F976EF65381F}"/>
              </a:ext>
            </a:extLst>
          </p:cNvPr>
          <p:cNvSpPr>
            <a:spLocks noGrp="1"/>
          </p:cNvSpPr>
          <p:nvPr userDrawn="1">
            <p:ph type="body" sz="quarter" idx="20" hasCustomPrompt="1"/>
          </p:nvPr>
        </p:nvSpPr>
        <p:spPr>
          <a:xfrm>
            <a:off x="9520313" y="1254680"/>
            <a:ext cx="2071687" cy="828985"/>
          </a:xfrm>
          <a:prstGeom prst="wedgeRoundRectCallout">
            <a:avLst>
              <a:gd name="adj1" fmla="val -68649"/>
              <a:gd name="adj2" fmla="val 50034"/>
              <a:gd name="adj3" fmla="val 16667"/>
            </a:avLst>
          </a:prstGeom>
          <a:solidFill>
            <a:schemeClr val="tx1"/>
          </a:solidFill>
        </p:spPr>
        <p:txBody>
          <a:bodyPr lIns="72000" anchor="ctr"/>
          <a:lstStyle>
            <a:lvl1pPr marL="0" indent="0" algn="ctr">
              <a:buNone/>
              <a:defRPr sz="1600" b="1" i="1">
                <a:solidFill>
                  <a:schemeClr val="bg1"/>
                </a:solidFill>
                <a:latin typeface="+mj-lt"/>
              </a:defRPr>
            </a:lvl1pPr>
            <a:lvl2pPr marL="263525" indent="0">
              <a:buNone/>
              <a:defRPr>
                <a:solidFill>
                  <a:schemeClr val="bg1"/>
                </a:solidFill>
              </a:defRPr>
            </a:lvl2pPr>
            <a:lvl3pPr marL="536575" indent="0">
              <a:buNone/>
              <a:defRPr>
                <a:solidFill>
                  <a:schemeClr val="bg1"/>
                </a:solidFill>
              </a:defRPr>
            </a:lvl3pPr>
            <a:lvl4pPr marL="811213" indent="0">
              <a:buNone/>
              <a:defRPr>
                <a:solidFill>
                  <a:schemeClr val="bg1"/>
                </a:solidFill>
              </a:defRPr>
            </a:lvl4pPr>
            <a:lvl5pPr marL="1074738" indent="0">
              <a:buNone/>
              <a:defRPr>
                <a:solidFill>
                  <a:schemeClr val="bg1"/>
                </a:solidFill>
              </a:defRPr>
            </a:lvl5pPr>
          </a:lstStyle>
          <a:p>
            <a:pPr lvl="0"/>
            <a:r>
              <a:rPr lang="en-US" dirty="0"/>
              <a:t>Photo #2</a:t>
            </a:r>
            <a:endParaRPr lang="en-ZA" dirty="0"/>
          </a:p>
        </p:txBody>
      </p:sp>
      <p:sp>
        <p:nvSpPr>
          <p:cNvPr id="5" name="Title 4">
            <a:extLst>
              <a:ext uri="{FF2B5EF4-FFF2-40B4-BE49-F238E27FC236}">
                <a16:creationId xmlns:a16="http://schemas.microsoft.com/office/drawing/2014/main" id="{E60BC9BE-C312-4619-AEBF-24C21F704CF1}"/>
              </a:ext>
            </a:extLst>
          </p:cNvPr>
          <p:cNvSpPr>
            <a:spLocks noGrp="1"/>
          </p:cNvSpPr>
          <p:nvPr>
            <p:ph type="title"/>
          </p:nvPr>
        </p:nvSpPr>
        <p:spPr/>
        <p:txBody>
          <a:bodyPr/>
          <a:lstStyle/>
          <a:p>
            <a:r>
              <a:rPr lang="en-US"/>
              <a:t>Click to edit Master title style</a:t>
            </a:r>
            <a:endParaRPr lang="en-ZA"/>
          </a:p>
        </p:txBody>
      </p:sp>
      <p:sp>
        <p:nvSpPr>
          <p:cNvPr id="6" name="Footer Placeholder 5">
            <a:extLst>
              <a:ext uri="{FF2B5EF4-FFF2-40B4-BE49-F238E27FC236}">
                <a16:creationId xmlns:a16="http://schemas.microsoft.com/office/drawing/2014/main" id="{C09F2D66-B264-4D7C-814F-A8F0575B7C2E}"/>
              </a:ext>
            </a:extLst>
          </p:cNvPr>
          <p:cNvSpPr>
            <a:spLocks noGrp="1"/>
          </p:cNvSpPr>
          <p:nvPr>
            <p:ph type="ftr" sz="quarter" idx="21"/>
          </p:nvPr>
        </p:nvSpPr>
        <p:spPr/>
        <p:txBody>
          <a:bodyPr/>
          <a:lstStyle/>
          <a:p>
            <a:r>
              <a:rPr lang="en-ZA" dirty="0"/>
              <a:t>Add a footer</a:t>
            </a:r>
          </a:p>
        </p:txBody>
      </p:sp>
      <p:sp>
        <p:nvSpPr>
          <p:cNvPr id="7" name="Slide Number Placeholder 6">
            <a:extLst>
              <a:ext uri="{FF2B5EF4-FFF2-40B4-BE49-F238E27FC236}">
                <a16:creationId xmlns:a16="http://schemas.microsoft.com/office/drawing/2014/main" id="{37309B8E-E3FF-48B0-AE11-1D123D34371D}"/>
              </a:ext>
            </a:extLst>
          </p:cNvPr>
          <p:cNvSpPr>
            <a:spLocks noGrp="1"/>
          </p:cNvSpPr>
          <p:nvPr>
            <p:ph type="sldNum" sz="quarter" idx="22"/>
          </p:nvPr>
        </p:nvSpPr>
        <p:spPr/>
        <p:txBody>
          <a:bodyPr/>
          <a:lstStyle/>
          <a:p>
            <a:fld id="{058DB212-BFA2-403F-85EF-DFD3FF6D973A}" type="slidenum">
              <a:rPr lang="en-ZA" smtClean="0"/>
              <a:pPr/>
              <a:t>‹#›</a:t>
            </a:fld>
            <a:endParaRPr lang="en-ZA" dirty="0"/>
          </a:p>
        </p:txBody>
      </p:sp>
      <p:sp>
        <p:nvSpPr>
          <p:cNvPr id="46" name="Text Placeholder 12">
            <a:extLst>
              <a:ext uri="{FF2B5EF4-FFF2-40B4-BE49-F238E27FC236}">
                <a16:creationId xmlns:a16="http://schemas.microsoft.com/office/drawing/2014/main" id="{77034241-072A-4514-B8D2-CB772358F097}"/>
              </a:ext>
            </a:extLst>
          </p:cNvPr>
          <p:cNvSpPr>
            <a:spLocks noGrp="1"/>
          </p:cNvSpPr>
          <p:nvPr>
            <p:ph type="body" sz="quarter" idx="23" hasCustomPrompt="1"/>
          </p:nvPr>
        </p:nvSpPr>
        <p:spPr>
          <a:xfrm>
            <a:off x="481429" y="4129296"/>
            <a:ext cx="2071687" cy="828985"/>
          </a:xfrm>
          <a:prstGeom prst="wedgeRoundRectCallout">
            <a:avLst>
              <a:gd name="adj1" fmla="val 66830"/>
              <a:gd name="adj2" fmla="val -55674"/>
              <a:gd name="adj3" fmla="val 16667"/>
            </a:avLst>
          </a:prstGeom>
          <a:solidFill>
            <a:schemeClr val="tx1"/>
          </a:solidFill>
        </p:spPr>
        <p:txBody>
          <a:bodyPr lIns="72000" anchor="ctr"/>
          <a:lstStyle>
            <a:lvl1pPr marL="0" indent="0" algn="ctr">
              <a:buNone/>
              <a:defRPr sz="1600" b="1" i="1">
                <a:solidFill>
                  <a:schemeClr val="bg1"/>
                </a:solidFill>
                <a:latin typeface="+mj-lt"/>
              </a:defRPr>
            </a:lvl1pPr>
            <a:lvl2pPr marL="263525" indent="0">
              <a:buNone/>
              <a:defRPr>
                <a:solidFill>
                  <a:schemeClr val="bg1"/>
                </a:solidFill>
              </a:defRPr>
            </a:lvl2pPr>
            <a:lvl3pPr marL="536575" indent="0">
              <a:buNone/>
              <a:defRPr>
                <a:solidFill>
                  <a:schemeClr val="bg1"/>
                </a:solidFill>
              </a:defRPr>
            </a:lvl3pPr>
            <a:lvl4pPr marL="811213" indent="0">
              <a:buNone/>
              <a:defRPr>
                <a:solidFill>
                  <a:schemeClr val="bg1"/>
                </a:solidFill>
              </a:defRPr>
            </a:lvl4pPr>
            <a:lvl5pPr marL="1074738" indent="0">
              <a:buNone/>
              <a:defRPr>
                <a:solidFill>
                  <a:schemeClr val="bg1"/>
                </a:solidFill>
              </a:defRPr>
            </a:lvl5pPr>
          </a:lstStyle>
          <a:p>
            <a:pPr lvl="0"/>
            <a:r>
              <a:rPr lang="en-US" dirty="0"/>
              <a:t>Photo #1</a:t>
            </a:r>
            <a:endParaRPr lang="en-ZA" dirty="0"/>
          </a:p>
        </p:txBody>
      </p:sp>
    </p:spTree>
    <p:extLst>
      <p:ext uri="{BB962C8B-B14F-4D97-AF65-F5344CB8AC3E}">
        <p14:creationId xmlns:p14="http://schemas.microsoft.com/office/powerpoint/2010/main" val="4099324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e Tow without Title">
    <p:spTree>
      <p:nvGrpSpPr>
        <p:cNvPr id="1" name=""/>
        <p:cNvGrpSpPr/>
        <p:nvPr/>
      </p:nvGrpSpPr>
      <p:grpSpPr>
        <a:xfrm>
          <a:off x="0" y="0"/>
          <a:ext cx="0" cy="0"/>
          <a:chOff x="0" y="0"/>
          <a:chExt cx="0" cy="0"/>
        </a:xfrm>
      </p:grpSpPr>
      <p:sp>
        <p:nvSpPr>
          <p:cNvPr id="15" name="Parallelogram 14">
            <a:extLst>
              <a:ext uri="{FF2B5EF4-FFF2-40B4-BE49-F238E27FC236}">
                <a16:creationId xmlns:a16="http://schemas.microsoft.com/office/drawing/2014/main" id="{AD8B2DCC-383E-4DE2-8D64-D0FDAAAFBD66}"/>
              </a:ext>
            </a:extLst>
          </p:cNvPr>
          <p:cNvSpPr/>
          <p:nvPr userDrawn="1"/>
        </p:nvSpPr>
        <p:spPr>
          <a:xfrm rot="16200000" flipH="1">
            <a:off x="2079980" y="2514407"/>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6" name="Rectangle: Rounded Corners 15">
            <a:extLst>
              <a:ext uri="{FF2B5EF4-FFF2-40B4-BE49-F238E27FC236}">
                <a16:creationId xmlns:a16="http://schemas.microsoft.com/office/drawing/2014/main" id="{0BB3C4F0-6068-487E-B600-33DB85DB06FD}"/>
              </a:ext>
            </a:extLst>
          </p:cNvPr>
          <p:cNvSpPr/>
          <p:nvPr userDrawn="1"/>
        </p:nvSpPr>
        <p:spPr>
          <a:xfrm>
            <a:off x="2156676" y="1473821"/>
            <a:ext cx="3220061"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8" name="Picture Placeholder 17">
            <a:extLst>
              <a:ext uri="{FF2B5EF4-FFF2-40B4-BE49-F238E27FC236}">
                <a16:creationId xmlns:a16="http://schemas.microsoft.com/office/drawing/2014/main" id="{F2D0CD35-6F93-431A-997D-F16BD6DEDEE6}"/>
              </a:ext>
            </a:extLst>
          </p:cNvPr>
          <p:cNvSpPr>
            <a:spLocks noGrp="1"/>
          </p:cNvSpPr>
          <p:nvPr userDrawn="1">
            <p:ph type="pic" sz="quarter" idx="11" hasCustomPrompt="1"/>
          </p:nvPr>
        </p:nvSpPr>
        <p:spPr>
          <a:xfrm flipH="1">
            <a:off x="2398706" y="1722992"/>
            <a:ext cx="2736000" cy="2880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31" name="Parallelogram 30">
            <a:extLst>
              <a:ext uri="{FF2B5EF4-FFF2-40B4-BE49-F238E27FC236}">
                <a16:creationId xmlns:a16="http://schemas.microsoft.com/office/drawing/2014/main" id="{B00AEFCF-4740-4F96-9450-1BE17A80E83E}"/>
              </a:ext>
            </a:extLst>
          </p:cNvPr>
          <p:cNvSpPr/>
          <p:nvPr userDrawn="1"/>
        </p:nvSpPr>
        <p:spPr>
          <a:xfrm rot="5400000">
            <a:off x="6993402" y="2514408"/>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4" name="Rectangle: Rounded Corners 33">
            <a:extLst>
              <a:ext uri="{FF2B5EF4-FFF2-40B4-BE49-F238E27FC236}">
                <a16:creationId xmlns:a16="http://schemas.microsoft.com/office/drawing/2014/main" id="{D267AE62-00A1-412E-84B7-92F55C4F65F0}"/>
              </a:ext>
            </a:extLst>
          </p:cNvPr>
          <p:cNvSpPr/>
          <p:nvPr userDrawn="1"/>
        </p:nvSpPr>
        <p:spPr>
          <a:xfrm>
            <a:off x="6815999" y="1473822"/>
            <a:ext cx="3220061"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7" name="Picture Placeholder 17">
            <a:extLst>
              <a:ext uri="{FF2B5EF4-FFF2-40B4-BE49-F238E27FC236}">
                <a16:creationId xmlns:a16="http://schemas.microsoft.com/office/drawing/2014/main" id="{4A10A739-AEE8-47CE-9B61-6428138D8C22}"/>
              </a:ext>
            </a:extLst>
          </p:cNvPr>
          <p:cNvSpPr>
            <a:spLocks noGrp="1"/>
          </p:cNvSpPr>
          <p:nvPr userDrawn="1">
            <p:ph type="pic" sz="quarter" idx="14" hasCustomPrompt="1"/>
          </p:nvPr>
        </p:nvSpPr>
        <p:spPr>
          <a:xfrm flipH="1">
            <a:off x="7018219" y="1722993"/>
            <a:ext cx="2736000" cy="2880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11" name="Text Placeholder 10">
            <a:extLst>
              <a:ext uri="{FF2B5EF4-FFF2-40B4-BE49-F238E27FC236}">
                <a16:creationId xmlns:a16="http://schemas.microsoft.com/office/drawing/2014/main" id="{E3938908-8151-4852-9D34-4A0EABB5D11D}"/>
              </a:ext>
            </a:extLst>
          </p:cNvPr>
          <p:cNvSpPr>
            <a:spLocks noGrp="1"/>
          </p:cNvSpPr>
          <p:nvPr userDrawn="1">
            <p:ph type="body" sz="quarter" idx="16" hasCustomPrompt="1"/>
          </p:nvPr>
        </p:nvSpPr>
        <p:spPr>
          <a:xfrm>
            <a:off x="2398706" y="4710631"/>
            <a:ext cx="2736000" cy="495300"/>
          </a:xfrm>
        </p:spPr>
        <p:txBody>
          <a:bodyP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a:r>
              <a:rPr lang="en-US" dirty="0"/>
              <a:t>Photo Caption</a:t>
            </a:r>
            <a:endParaRPr lang="en-ZA" dirty="0"/>
          </a:p>
        </p:txBody>
      </p:sp>
      <p:sp>
        <p:nvSpPr>
          <p:cNvPr id="43" name="Text Placeholder 10">
            <a:extLst>
              <a:ext uri="{FF2B5EF4-FFF2-40B4-BE49-F238E27FC236}">
                <a16:creationId xmlns:a16="http://schemas.microsoft.com/office/drawing/2014/main" id="{41AFF39C-F3E3-438F-A3D2-1A0DB25498BE}"/>
              </a:ext>
            </a:extLst>
          </p:cNvPr>
          <p:cNvSpPr>
            <a:spLocks noGrp="1"/>
          </p:cNvSpPr>
          <p:nvPr userDrawn="1">
            <p:ph type="body" sz="quarter" idx="18" hasCustomPrompt="1"/>
          </p:nvPr>
        </p:nvSpPr>
        <p:spPr>
          <a:xfrm>
            <a:off x="7018219" y="4710632"/>
            <a:ext cx="2736000" cy="495300"/>
          </a:xfrm>
        </p:spPr>
        <p:txBody>
          <a:bodyP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a:r>
              <a:rPr lang="en-US" dirty="0"/>
              <a:t>Photo Caption</a:t>
            </a:r>
            <a:endParaRPr lang="en-ZA" dirty="0"/>
          </a:p>
        </p:txBody>
      </p:sp>
      <p:sp>
        <p:nvSpPr>
          <p:cNvPr id="13" name="Text Placeholder 12">
            <a:extLst>
              <a:ext uri="{FF2B5EF4-FFF2-40B4-BE49-F238E27FC236}">
                <a16:creationId xmlns:a16="http://schemas.microsoft.com/office/drawing/2014/main" id="{39116EB9-0069-42F5-8A98-F976EF65381F}"/>
              </a:ext>
            </a:extLst>
          </p:cNvPr>
          <p:cNvSpPr>
            <a:spLocks noGrp="1"/>
          </p:cNvSpPr>
          <p:nvPr userDrawn="1">
            <p:ph type="body" sz="quarter" idx="20" hasCustomPrompt="1"/>
          </p:nvPr>
        </p:nvSpPr>
        <p:spPr>
          <a:xfrm>
            <a:off x="9000219" y="645314"/>
            <a:ext cx="2071687" cy="828985"/>
          </a:xfrm>
          <a:prstGeom prst="wedgeRoundRectCallout">
            <a:avLst>
              <a:gd name="adj1" fmla="val -41676"/>
              <a:gd name="adj2" fmla="val 88334"/>
              <a:gd name="adj3" fmla="val 16667"/>
            </a:avLst>
          </a:prstGeom>
          <a:solidFill>
            <a:schemeClr val="tx1"/>
          </a:solidFill>
        </p:spPr>
        <p:txBody>
          <a:bodyPr lIns="72000" anchor="ctr"/>
          <a:lstStyle>
            <a:lvl1pPr marL="0" indent="0" algn="ctr">
              <a:buNone/>
              <a:defRPr sz="1600" b="1" i="1">
                <a:solidFill>
                  <a:schemeClr val="bg1"/>
                </a:solidFill>
                <a:latin typeface="+mj-lt"/>
              </a:defRPr>
            </a:lvl1pPr>
            <a:lvl2pPr marL="263525" indent="0">
              <a:buNone/>
              <a:defRPr>
                <a:solidFill>
                  <a:schemeClr val="bg1"/>
                </a:solidFill>
              </a:defRPr>
            </a:lvl2pPr>
            <a:lvl3pPr marL="536575" indent="0">
              <a:buNone/>
              <a:defRPr>
                <a:solidFill>
                  <a:schemeClr val="bg1"/>
                </a:solidFill>
              </a:defRPr>
            </a:lvl3pPr>
            <a:lvl4pPr marL="811213" indent="0">
              <a:buNone/>
              <a:defRPr>
                <a:solidFill>
                  <a:schemeClr val="bg1"/>
                </a:solidFill>
              </a:defRPr>
            </a:lvl4pPr>
            <a:lvl5pPr marL="1074738" indent="0">
              <a:buNone/>
              <a:defRPr>
                <a:solidFill>
                  <a:schemeClr val="bg1"/>
                </a:solidFill>
              </a:defRPr>
            </a:lvl5pPr>
          </a:lstStyle>
          <a:p>
            <a:pPr lvl="0"/>
            <a:r>
              <a:rPr lang="en-US" dirty="0"/>
              <a:t>Photo #2</a:t>
            </a:r>
            <a:endParaRPr lang="en-ZA" dirty="0"/>
          </a:p>
        </p:txBody>
      </p:sp>
      <p:sp>
        <p:nvSpPr>
          <p:cNvPr id="6" name="Footer Placeholder 5">
            <a:extLst>
              <a:ext uri="{FF2B5EF4-FFF2-40B4-BE49-F238E27FC236}">
                <a16:creationId xmlns:a16="http://schemas.microsoft.com/office/drawing/2014/main" id="{C09F2D66-B264-4D7C-814F-A8F0575B7C2E}"/>
              </a:ext>
            </a:extLst>
          </p:cNvPr>
          <p:cNvSpPr>
            <a:spLocks noGrp="1"/>
          </p:cNvSpPr>
          <p:nvPr>
            <p:ph type="ftr" sz="quarter" idx="21"/>
          </p:nvPr>
        </p:nvSpPr>
        <p:spPr/>
        <p:txBody>
          <a:bodyPr/>
          <a:lstStyle/>
          <a:p>
            <a:r>
              <a:rPr lang="en-ZA" dirty="0"/>
              <a:t>Add a footer</a:t>
            </a:r>
          </a:p>
        </p:txBody>
      </p:sp>
      <p:sp>
        <p:nvSpPr>
          <p:cNvPr id="7" name="Slide Number Placeholder 6">
            <a:extLst>
              <a:ext uri="{FF2B5EF4-FFF2-40B4-BE49-F238E27FC236}">
                <a16:creationId xmlns:a16="http://schemas.microsoft.com/office/drawing/2014/main" id="{37309B8E-E3FF-48B0-AE11-1D123D34371D}"/>
              </a:ext>
            </a:extLst>
          </p:cNvPr>
          <p:cNvSpPr>
            <a:spLocks noGrp="1"/>
          </p:cNvSpPr>
          <p:nvPr>
            <p:ph type="sldNum" sz="quarter" idx="22"/>
          </p:nvPr>
        </p:nvSpPr>
        <p:spPr/>
        <p:txBody>
          <a:bodyPr/>
          <a:lstStyle/>
          <a:p>
            <a:fld id="{058DB212-BFA2-403F-85EF-DFD3FF6D973A}" type="slidenum">
              <a:rPr lang="en-ZA" smtClean="0"/>
              <a:pPr/>
              <a:t>‹#›</a:t>
            </a:fld>
            <a:endParaRPr lang="en-ZA" dirty="0"/>
          </a:p>
        </p:txBody>
      </p:sp>
      <p:sp>
        <p:nvSpPr>
          <p:cNvPr id="46" name="Text Placeholder 12">
            <a:extLst>
              <a:ext uri="{FF2B5EF4-FFF2-40B4-BE49-F238E27FC236}">
                <a16:creationId xmlns:a16="http://schemas.microsoft.com/office/drawing/2014/main" id="{77034241-072A-4514-B8D2-CB772358F097}"/>
              </a:ext>
            </a:extLst>
          </p:cNvPr>
          <p:cNvSpPr>
            <a:spLocks noGrp="1"/>
          </p:cNvSpPr>
          <p:nvPr>
            <p:ph type="body" sz="quarter" idx="23" hasCustomPrompt="1"/>
          </p:nvPr>
        </p:nvSpPr>
        <p:spPr>
          <a:xfrm>
            <a:off x="1120096" y="645314"/>
            <a:ext cx="2071687" cy="828985"/>
          </a:xfrm>
          <a:prstGeom prst="wedgeRoundRectCallout">
            <a:avLst>
              <a:gd name="adj1" fmla="val 38631"/>
              <a:gd name="adj2" fmla="val 95993"/>
              <a:gd name="adj3" fmla="val 16667"/>
            </a:avLst>
          </a:prstGeom>
          <a:solidFill>
            <a:schemeClr val="tx1"/>
          </a:solidFill>
        </p:spPr>
        <p:txBody>
          <a:bodyPr lIns="72000" anchor="ctr"/>
          <a:lstStyle>
            <a:lvl1pPr marL="0" indent="0" algn="ctr">
              <a:buNone/>
              <a:defRPr sz="1600" b="1" i="1">
                <a:solidFill>
                  <a:schemeClr val="bg1"/>
                </a:solidFill>
                <a:latin typeface="+mj-lt"/>
              </a:defRPr>
            </a:lvl1pPr>
            <a:lvl2pPr marL="263525" indent="0">
              <a:buNone/>
              <a:defRPr>
                <a:solidFill>
                  <a:schemeClr val="bg1"/>
                </a:solidFill>
              </a:defRPr>
            </a:lvl2pPr>
            <a:lvl3pPr marL="536575" indent="0">
              <a:buNone/>
              <a:defRPr>
                <a:solidFill>
                  <a:schemeClr val="bg1"/>
                </a:solidFill>
              </a:defRPr>
            </a:lvl3pPr>
            <a:lvl4pPr marL="811213" indent="0">
              <a:buNone/>
              <a:defRPr>
                <a:solidFill>
                  <a:schemeClr val="bg1"/>
                </a:solidFill>
              </a:defRPr>
            </a:lvl4pPr>
            <a:lvl5pPr marL="1074738" indent="0">
              <a:buNone/>
              <a:defRPr>
                <a:solidFill>
                  <a:schemeClr val="bg1"/>
                </a:solidFill>
              </a:defRPr>
            </a:lvl5pPr>
          </a:lstStyle>
          <a:p>
            <a:pPr lvl="0"/>
            <a:r>
              <a:rPr lang="en-US" dirty="0"/>
              <a:t>Photo #1</a:t>
            </a:r>
            <a:endParaRPr lang="en-ZA" dirty="0"/>
          </a:p>
        </p:txBody>
      </p:sp>
      <p:sp>
        <p:nvSpPr>
          <p:cNvPr id="2" name="Title 1">
            <a:extLst>
              <a:ext uri="{FF2B5EF4-FFF2-40B4-BE49-F238E27FC236}">
                <a16:creationId xmlns:a16="http://schemas.microsoft.com/office/drawing/2014/main" id="{1C010F92-FE15-43F8-AA38-02CE149B7F8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64972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Photos with Captions">
    <p:spTree>
      <p:nvGrpSpPr>
        <p:cNvPr id="1" name=""/>
        <p:cNvGrpSpPr/>
        <p:nvPr/>
      </p:nvGrpSpPr>
      <p:grpSpPr>
        <a:xfrm>
          <a:off x="0" y="0"/>
          <a:ext cx="0" cy="0"/>
          <a:chOff x="0" y="0"/>
          <a:chExt cx="0" cy="0"/>
        </a:xfrm>
      </p:grpSpPr>
      <p:sp>
        <p:nvSpPr>
          <p:cNvPr id="17" name="Parallelogram 16">
            <a:extLst>
              <a:ext uri="{FF2B5EF4-FFF2-40B4-BE49-F238E27FC236}">
                <a16:creationId xmlns:a16="http://schemas.microsoft.com/office/drawing/2014/main" id="{CB1F026C-F353-497E-BC55-46019B42191A}"/>
              </a:ext>
            </a:extLst>
          </p:cNvPr>
          <p:cNvSpPr/>
          <p:nvPr userDrawn="1"/>
        </p:nvSpPr>
        <p:spPr>
          <a:xfrm rot="5400000">
            <a:off x="5280372" y="3153768"/>
            <a:ext cx="3220061" cy="1840706"/>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2" name="Parallelogram 21">
            <a:extLst>
              <a:ext uri="{FF2B5EF4-FFF2-40B4-BE49-F238E27FC236}">
                <a16:creationId xmlns:a16="http://schemas.microsoft.com/office/drawing/2014/main" id="{D933D8A1-9AB2-4A32-A6F0-035D235A8E93}"/>
              </a:ext>
            </a:extLst>
          </p:cNvPr>
          <p:cNvSpPr/>
          <p:nvPr userDrawn="1"/>
        </p:nvSpPr>
        <p:spPr>
          <a:xfrm rot="16200000" flipH="1">
            <a:off x="3630532" y="3153768"/>
            <a:ext cx="3220061" cy="1840706"/>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5" name="Parallelogram 14">
            <a:extLst>
              <a:ext uri="{FF2B5EF4-FFF2-40B4-BE49-F238E27FC236}">
                <a16:creationId xmlns:a16="http://schemas.microsoft.com/office/drawing/2014/main" id="{AD8B2DCC-383E-4DE2-8D64-D0FDAAAFBD66}"/>
              </a:ext>
            </a:extLst>
          </p:cNvPr>
          <p:cNvSpPr/>
          <p:nvPr userDrawn="1"/>
        </p:nvSpPr>
        <p:spPr>
          <a:xfrm rot="16200000" flipH="1">
            <a:off x="615659" y="2514407"/>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6" name="Rectangle: Rounded Corners 15">
            <a:extLst>
              <a:ext uri="{FF2B5EF4-FFF2-40B4-BE49-F238E27FC236}">
                <a16:creationId xmlns:a16="http://schemas.microsoft.com/office/drawing/2014/main" id="{0BB3C4F0-6068-487E-B600-33DB85DB06FD}"/>
              </a:ext>
            </a:extLst>
          </p:cNvPr>
          <p:cNvSpPr/>
          <p:nvPr userDrawn="1"/>
        </p:nvSpPr>
        <p:spPr>
          <a:xfrm>
            <a:off x="692355" y="1473821"/>
            <a:ext cx="3220061"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8" name="Picture Placeholder 17">
            <a:extLst>
              <a:ext uri="{FF2B5EF4-FFF2-40B4-BE49-F238E27FC236}">
                <a16:creationId xmlns:a16="http://schemas.microsoft.com/office/drawing/2014/main" id="{F2D0CD35-6F93-431A-997D-F16BD6DEDEE6}"/>
              </a:ext>
            </a:extLst>
          </p:cNvPr>
          <p:cNvSpPr>
            <a:spLocks noGrp="1"/>
          </p:cNvSpPr>
          <p:nvPr userDrawn="1">
            <p:ph type="pic" sz="quarter" idx="11" hasCustomPrompt="1"/>
          </p:nvPr>
        </p:nvSpPr>
        <p:spPr>
          <a:xfrm flipH="1">
            <a:off x="934385" y="1722992"/>
            <a:ext cx="2736000" cy="2880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31" name="Parallelogram 30">
            <a:extLst>
              <a:ext uri="{FF2B5EF4-FFF2-40B4-BE49-F238E27FC236}">
                <a16:creationId xmlns:a16="http://schemas.microsoft.com/office/drawing/2014/main" id="{B00AEFCF-4740-4F96-9450-1BE17A80E83E}"/>
              </a:ext>
            </a:extLst>
          </p:cNvPr>
          <p:cNvSpPr/>
          <p:nvPr userDrawn="1"/>
        </p:nvSpPr>
        <p:spPr>
          <a:xfrm rot="5400000">
            <a:off x="8295243" y="2514408"/>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4" name="Rectangle: Rounded Corners 33">
            <a:extLst>
              <a:ext uri="{FF2B5EF4-FFF2-40B4-BE49-F238E27FC236}">
                <a16:creationId xmlns:a16="http://schemas.microsoft.com/office/drawing/2014/main" id="{D267AE62-00A1-412E-84B7-92F55C4F65F0}"/>
              </a:ext>
            </a:extLst>
          </p:cNvPr>
          <p:cNvSpPr/>
          <p:nvPr userDrawn="1"/>
        </p:nvSpPr>
        <p:spPr>
          <a:xfrm>
            <a:off x="8117840" y="1473822"/>
            <a:ext cx="3220061"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7" name="Picture Placeholder 17">
            <a:extLst>
              <a:ext uri="{FF2B5EF4-FFF2-40B4-BE49-F238E27FC236}">
                <a16:creationId xmlns:a16="http://schemas.microsoft.com/office/drawing/2014/main" id="{4A10A739-AEE8-47CE-9B61-6428138D8C22}"/>
              </a:ext>
            </a:extLst>
          </p:cNvPr>
          <p:cNvSpPr>
            <a:spLocks noGrp="1"/>
          </p:cNvSpPr>
          <p:nvPr userDrawn="1">
            <p:ph type="pic" sz="quarter" idx="14" hasCustomPrompt="1"/>
          </p:nvPr>
        </p:nvSpPr>
        <p:spPr>
          <a:xfrm flipH="1">
            <a:off x="8320060" y="1722993"/>
            <a:ext cx="2736000" cy="2880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11" name="Text Placeholder 10">
            <a:extLst>
              <a:ext uri="{FF2B5EF4-FFF2-40B4-BE49-F238E27FC236}">
                <a16:creationId xmlns:a16="http://schemas.microsoft.com/office/drawing/2014/main" id="{E3938908-8151-4852-9D34-4A0EABB5D11D}"/>
              </a:ext>
            </a:extLst>
          </p:cNvPr>
          <p:cNvSpPr>
            <a:spLocks noGrp="1"/>
          </p:cNvSpPr>
          <p:nvPr userDrawn="1">
            <p:ph type="body" sz="quarter" idx="16" hasCustomPrompt="1"/>
          </p:nvPr>
        </p:nvSpPr>
        <p:spPr>
          <a:xfrm>
            <a:off x="934385" y="4710631"/>
            <a:ext cx="2736000" cy="495300"/>
          </a:xfrm>
        </p:spPr>
        <p:txBody>
          <a:bodyP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a:r>
              <a:rPr lang="en-US" dirty="0"/>
              <a:t>Photo Caption</a:t>
            </a:r>
            <a:endParaRPr lang="en-ZA" dirty="0"/>
          </a:p>
        </p:txBody>
      </p:sp>
      <p:sp>
        <p:nvSpPr>
          <p:cNvPr id="43" name="Text Placeholder 10">
            <a:extLst>
              <a:ext uri="{FF2B5EF4-FFF2-40B4-BE49-F238E27FC236}">
                <a16:creationId xmlns:a16="http://schemas.microsoft.com/office/drawing/2014/main" id="{41AFF39C-F3E3-438F-A3D2-1A0DB25498BE}"/>
              </a:ext>
            </a:extLst>
          </p:cNvPr>
          <p:cNvSpPr>
            <a:spLocks noGrp="1"/>
          </p:cNvSpPr>
          <p:nvPr userDrawn="1">
            <p:ph type="body" sz="quarter" idx="18" hasCustomPrompt="1"/>
          </p:nvPr>
        </p:nvSpPr>
        <p:spPr>
          <a:xfrm>
            <a:off x="8320060" y="4710632"/>
            <a:ext cx="2736000" cy="495300"/>
          </a:xfrm>
        </p:spPr>
        <p:txBody>
          <a:bodyP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a:r>
              <a:rPr lang="en-US" dirty="0"/>
              <a:t>Photo Caption</a:t>
            </a:r>
            <a:endParaRPr lang="en-ZA" dirty="0"/>
          </a:p>
        </p:txBody>
      </p:sp>
      <p:sp>
        <p:nvSpPr>
          <p:cNvPr id="5" name="Title 4">
            <a:extLst>
              <a:ext uri="{FF2B5EF4-FFF2-40B4-BE49-F238E27FC236}">
                <a16:creationId xmlns:a16="http://schemas.microsoft.com/office/drawing/2014/main" id="{E60BC9BE-C312-4619-AEBF-24C21F704CF1}"/>
              </a:ext>
            </a:extLst>
          </p:cNvPr>
          <p:cNvSpPr>
            <a:spLocks noGrp="1"/>
          </p:cNvSpPr>
          <p:nvPr>
            <p:ph type="title"/>
          </p:nvPr>
        </p:nvSpPr>
        <p:spPr/>
        <p:txBody>
          <a:bodyPr/>
          <a:lstStyle/>
          <a:p>
            <a:r>
              <a:rPr lang="en-US"/>
              <a:t>Click to edit Master title style</a:t>
            </a:r>
            <a:endParaRPr lang="en-ZA"/>
          </a:p>
        </p:txBody>
      </p:sp>
      <p:sp>
        <p:nvSpPr>
          <p:cNvPr id="6" name="Footer Placeholder 5">
            <a:extLst>
              <a:ext uri="{FF2B5EF4-FFF2-40B4-BE49-F238E27FC236}">
                <a16:creationId xmlns:a16="http://schemas.microsoft.com/office/drawing/2014/main" id="{C09F2D66-B264-4D7C-814F-A8F0575B7C2E}"/>
              </a:ext>
            </a:extLst>
          </p:cNvPr>
          <p:cNvSpPr>
            <a:spLocks noGrp="1"/>
          </p:cNvSpPr>
          <p:nvPr>
            <p:ph type="ftr" sz="quarter" idx="21"/>
          </p:nvPr>
        </p:nvSpPr>
        <p:spPr/>
        <p:txBody>
          <a:bodyPr/>
          <a:lstStyle/>
          <a:p>
            <a:r>
              <a:rPr lang="en-ZA" dirty="0"/>
              <a:t>Add a footer</a:t>
            </a:r>
          </a:p>
        </p:txBody>
      </p:sp>
      <p:sp>
        <p:nvSpPr>
          <p:cNvPr id="7" name="Slide Number Placeholder 6">
            <a:extLst>
              <a:ext uri="{FF2B5EF4-FFF2-40B4-BE49-F238E27FC236}">
                <a16:creationId xmlns:a16="http://schemas.microsoft.com/office/drawing/2014/main" id="{37309B8E-E3FF-48B0-AE11-1D123D34371D}"/>
              </a:ext>
            </a:extLst>
          </p:cNvPr>
          <p:cNvSpPr>
            <a:spLocks noGrp="1"/>
          </p:cNvSpPr>
          <p:nvPr>
            <p:ph type="sldNum" sz="quarter" idx="22"/>
          </p:nvPr>
        </p:nvSpPr>
        <p:spPr/>
        <p:txBody>
          <a:bodyPr/>
          <a:lstStyle/>
          <a:p>
            <a:fld id="{058DB212-BFA2-403F-85EF-DFD3FF6D973A}" type="slidenum">
              <a:rPr lang="en-ZA" smtClean="0"/>
              <a:pPr/>
              <a:t>‹#›</a:t>
            </a:fld>
            <a:endParaRPr lang="en-ZA" dirty="0"/>
          </a:p>
        </p:txBody>
      </p:sp>
      <p:sp>
        <p:nvSpPr>
          <p:cNvPr id="19" name="Rectangle: Rounded Corners 18">
            <a:extLst>
              <a:ext uri="{FF2B5EF4-FFF2-40B4-BE49-F238E27FC236}">
                <a16:creationId xmlns:a16="http://schemas.microsoft.com/office/drawing/2014/main" id="{ABDFF418-1C38-4D1C-88D1-5F4AAD1CDFC5}"/>
              </a:ext>
            </a:extLst>
          </p:cNvPr>
          <p:cNvSpPr/>
          <p:nvPr userDrawn="1"/>
        </p:nvSpPr>
        <p:spPr>
          <a:xfrm>
            <a:off x="4405097" y="1473822"/>
            <a:ext cx="3220061"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0" name="Picture Placeholder 17">
            <a:extLst>
              <a:ext uri="{FF2B5EF4-FFF2-40B4-BE49-F238E27FC236}">
                <a16:creationId xmlns:a16="http://schemas.microsoft.com/office/drawing/2014/main" id="{2AE70F6C-C123-4AD4-828A-49FBA72A0FDF}"/>
              </a:ext>
            </a:extLst>
          </p:cNvPr>
          <p:cNvSpPr>
            <a:spLocks noGrp="1"/>
          </p:cNvSpPr>
          <p:nvPr>
            <p:ph type="pic" sz="quarter" idx="23" hasCustomPrompt="1"/>
          </p:nvPr>
        </p:nvSpPr>
        <p:spPr>
          <a:xfrm flipH="1">
            <a:off x="4627222" y="1722993"/>
            <a:ext cx="2736000" cy="2880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21" name="Text Placeholder 10">
            <a:extLst>
              <a:ext uri="{FF2B5EF4-FFF2-40B4-BE49-F238E27FC236}">
                <a16:creationId xmlns:a16="http://schemas.microsoft.com/office/drawing/2014/main" id="{E3CD4E7B-A065-45F0-B6B0-62967526E4A5}"/>
              </a:ext>
            </a:extLst>
          </p:cNvPr>
          <p:cNvSpPr>
            <a:spLocks noGrp="1"/>
          </p:cNvSpPr>
          <p:nvPr>
            <p:ph type="body" sz="quarter" idx="24" hasCustomPrompt="1"/>
          </p:nvPr>
        </p:nvSpPr>
        <p:spPr>
          <a:xfrm>
            <a:off x="4627222" y="4710632"/>
            <a:ext cx="2736000" cy="495300"/>
          </a:xfrm>
        </p:spPr>
        <p:txBody>
          <a:bodyP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a:r>
              <a:rPr lang="en-US" dirty="0"/>
              <a:t>Photo Caption</a:t>
            </a:r>
            <a:endParaRPr lang="en-ZA" dirty="0"/>
          </a:p>
        </p:txBody>
      </p:sp>
    </p:spTree>
    <p:extLst>
      <p:ext uri="{BB962C8B-B14F-4D97-AF65-F5344CB8AC3E}">
        <p14:creationId xmlns:p14="http://schemas.microsoft.com/office/powerpoint/2010/main" val="3036462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andom grid 11 Photos">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F2D0CD35-6F93-431A-997D-F16BD6DEDEE6}"/>
              </a:ext>
            </a:extLst>
          </p:cNvPr>
          <p:cNvSpPr>
            <a:spLocks noGrp="1"/>
          </p:cNvSpPr>
          <p:nvPr>
            <p:ph type="pic" sz="quarter" idx="11" hasCustomPrompt="1"/>
          </p:nvPr>
        </p:nvSpPr>
        <p:spPr>
          <a:xfrm flipH="1">
            <a:off x="2988000" y="3716886"/>
            <a:ext cx="2880000" cy="2160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5" name="Title 4">
            <a:extLst>
              <a:ext uri="{FF2B5EF4-FFF2-40B4-BE49-F238E27FC236}">
                <a16:creationId xmlns:a16="http://schemas.microsoft.com/office/drawing/2014/main" id="{E60BC9BE-C312-4619-AEBF-24C21F704CF1}"/>
              </a:ext>
            </a:extLst>
          </p:cNvPr>
          <p:cNvSpPr>
            <a:spLocks noGrp="1"/>
          </p:cNvSpPr>
          <p:nvPr>
            <p:ph type="title"/>
          </p:nvPr>
        </p:nvSpPr>
        <p:spPr/>
        <p:txBody>
          <a:bodyPr/>
          <a:lstStyle/>
          <a:p>
            <a:r>
              <a:rPr lang="en-US"/>
              <a:t>Click to edit Master title style</a:t>
            </a:r>
            <a:endParaRPr lang="en-ZA"/>
          </a:p>
        </p:txBody>
      </p:sp>
      <p:sp>
        <p:nvSpPr>
          <p:cNvPr id="6" name="Footer Placeholder 5">
            <a:extLst>
              <a:ext uri="{FF2B5EF4-FFF2-40B4-BE49-F238E27FC236}">
                <a16:creationId xmlns:a16="http://schemas.microsoft.com/office/drawing/2014/main" id="{C09F2D66-B264-4D7C-814F-A8F0575B7C2E}"/>
              </a:ext>
            </a:extLst>
          </p:cNvPr>
          <p:cNvSpPr>
            <a:spLocks noGrp="1"/>
          </p:cNvSpPr>
          <p:nvPr>
            <p:ph type="ftr" sz="quarter" idx="21"/>
          </p:nvPr>
        </p:nvSpPr>
        <p:spPr/>
        <p:txBody>
          <a:bodyPr/>
          <a:lstStyle/>
          <a:p>
            <a:r>
              <a:rPr lang="en-ZA" dirty="0"/>
              <a:t>Add a footer</a:t>
            </a:r>
          </a:p>
        </p:txBody>
      </p:sp>
      <p:sp>
        <p:nvSpPr>
          <p:cNvPr id="7" name="Slide Number Placeholder 6">
            <a:extLst>
              <a:ext uri="{FF2B5EF4-FFF2-40B4-BE49-F238E27FC236}">
                <a16:creationId xmlns:a16="http://schemas.microsoft.com/office/drawing/2014/main" id="{37309B8E-E3FF-48B0-AE11-1D123D34371D}"/>
              </a:ext>
            </a:extLst>
          </p:cNvPr>
          <p:cNvSpPr>
            <a:spLocks noGrp="1"/>
          </p:cNvSpPr>
          <p:nvPr>
            <p:ph type="sldNum" sz="quarter" idx="22"/>
          </p:nvPr>
        </p:nvSpPr>
        <p:spPr/>
        <p:txBody>
          <a:bodyPr/>
          <a:lstStyle/>
          <a:p>
            <a:fld id="{058DB212-BFA2-403F-85EF-DFD3FF6D973A}" type="slidenum">
              <a:rPr lang="en-ZA" smtClean="0"/>
              <a:pPr/>
              <a:t>‹#›</a:t>
            </a:fld>
            <a:endParaRPr lang="en-ZA" dirty="0"/>
          </a:p>
        </p:txBody>
      </p:sp>
      <p:sp>
        <p:nvSpPr>
          <p:cNvPr id="20" name="Picture Placeholder 17">
            <a:extLst>
              <a:ext uri="{FF2B5EF4-FFF2-40B4-BE49-F238E27FC236}">
                <a16:creationId xmlns:a16="http://schemas.microsoft.com/office/drawing/2014/main" id="{2AE70F6C-C123-4AD4-828A-49FBA72A0FDF}"/>
              </a:ext>
            </a:extLst>
          </p:cNvPr>
          <p:cNvSpPr>
            <a:spLocks noGrp="1"/>
          </p:cNvSpPr>
          <p:nvPr>
            <p:ph type="pic" sz="quarter" idx="23" hasCustomPrompt="1"/>
          </p:nvPr>
        </p:nvSpPr>
        <p:spPr>
          <a:xfrm flipH="1">
            <a:off x="6156000" y="1269000"/>
            <a:ext cx="2160000" cy="2880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33" name="Picture Placeholder 17">
            <a:extLst>
              <a:ext uri="{FF2B5EF4-FFF2-40B4-BE49-F238E27FC236}">
                <a16:creationId xmlns:a16="http://schemas.microsoft.com/office/drawing/2014/main" id="{13FCE36B-BAA2-42E5-8BAF-73725A608552}"/>
              </a:ext>
            </a:extLst>
          </p:cNvPr>
          <p:cNvSpPr>
            <a:spLocks noGrp="1"/>
          </p:cNvSpPr>
          <p:nvPr>
            <p:ph type="pic" sz="quarter" idx="24" hasCustomPrompt="1"/>
          </p:nvPr>
        </p:nvSpPr>
        <p:spPr>
          <a:xfrm flipH="1">
            <a:off x="4013200" y="1574200"/>
            <a:ext cx="1854800" cy="18548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36" name="Picture Placeholder 17">
            <a:extLst>
              <a:ext uri="{FF2B5EF4-FFF2-40B4-BE49-F238E27FC236}">
                <a16:creationId xmlns:a16="http://schemas.microsoft.com/office/drawing/2014/main" id="{9F03173D-6456-49F0-AEBE-29F680CC01F1}"/>
              </a:ext>
            </a:extLst>
          </p:cNvPr>
          <p:cNvSpPr>
            <a:spLocks noGrp="1" noChangeAspect="1"/>
          </p:cNvSpPr>
          <p:nvPr>
            <p:ph type="pic" sz="quarter" idx="26" hasCustomPrompt="1"/>
          </p:nvPr>
        </p:nvSpPr>
        <p:spPr>
          <a:xfrm flipH="1">
            <a:off x="1764000" y="3716886"/>
            <a:ext cx="936000" cy="1248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38" name="Picture Placeholder 17">
            <a:extLst>
              <a:ext uri="{FF2B5EF4-FFF2-40B4-BE49-F238E27FC236}">
                <a16:creationId xmlns:a16="http://schemas.microsoft.com/office/drawing/2014/main" id="{AB5FAB3E-720D-4639-B757-17D40918629A}"/>
              </a:ext>
            </a:extLst>
          </p:cNvPr>
          <p:cNvSpPr>
            <a:spLocks noGrp="1"/>
          </p:cNvSpPr>
          <p:nvPr>
            <p:ph type="pic" sz="quarter" idx="27" hasCustomPrompt="1"/>
          </p:nvPr>
        </p:nvSpPr>
        <p:spPr>
          <a:xfrm flipH="1">
            <a:off x="6156000" y="4424886"/>
            <a:ext cx="2160000" cy="1452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39" name="Picture Placeholder 17">
            <a:extLst>
              <a:ext uri="{FF2B5EF4-FFF2-40B4-BE49-F238E27FC236}">
                <a16:creationId xmlns:a16="http://schemas.microsoft.com/office/drawing/2014/main" id="{8065AFC5-5095-498F-96E5-C33DB7DE3E35}"/>
              </a:ext>
            </a:extLst>
          </p:cNvPr>
          <p:cNvSpPr>
            <a:spLocks noGrp="1"/>
          </p:cNvSpPr>
          <p:nvPr>
            <p:ph type="pic" sz="quarter" idx="28" hasCustomPrompt="1"/>
          </p:nvPr>
        </p:nvSpPr>
        <p:spPr>
          <a:xfrm flipH="1">
            <a:off x="2285200" y="2338522"/>
            <a:ext cx="1440000" cy="1080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40" name="Picture Placeholder 17">
            <a:extLst>
              <a:ext uri="{FF2B5EF4-FFF2-40B4-BE49-F238E27FC236}">
                <a16:creationId xmlns:a16="http://schemas.microsoft.com/office/drawing/2014/main" id="{81AEA7A2-5016-48D0-9A9F-38F676D380F1}"/>
              </a:ext>
            </a:extLst>
          </p:cNvPr>
          <p:cNvSpPr>
            <a:spLocks noGrp="1" noChangeAspect="1"/>
          </p:cNvSpPr>
          <p:nvPr>
            <p:ph type="pic" sz="quarter" idx="29" hasCustomPrompt="1"/>
          </p:nvPr>
        </p:nvSpPr>
        <p:spPr>
          <a:xfrm flipH="1">
            <a:off x="8604000" y="2878522"/>
            <a:ext cx="936000" cy="1248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42" name="Picture Placeholder 17">
            <a:extLst>
              <a:ext uri="{FF2B5EF4-FFF2-40B4-BE49-F238E27FC236}">
                <a16:creationId xmlns:a16="http://schemas.microsoft.com/office/drawing/2014/main" id="{7106428B-90DC-44C2-B74F-394F47A5D028}"/>
              </a:ext>
            </a:extLst>
          </p:cNvPr>
          <p:cNvSpPr>
            <a:spLocks noGrp="1"/>
          </p:cNvSpPr>
          <p:nvPr>
            <p:ph type="pic" sz="quarter" idx="31" hasCustomPrompt="1"/>
          </p:nvPr>
        </p:nvSpPr>
        <p:spPr>
          <a:xfrm flipH="1">
            <a:off x="8604000" y="4418786"/>
            <a:ext cx="1080000" cy="1080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44" name="Picture Placeholder 17">
            <a:extLst>
              <a:ext uri="{FF2B5EF4-FFF2-40B4-BE49-F238E27FC236}">
                <a16:creationId xmlns:a16="http://schemas.microsoft.com/office/drawing/2014/main" id="{1FE93498-9D95-47A7-B1C1-5F8AA73FB611}"/>
              </a:ext>
            </a:extLst>
          </p:cNvPr>
          <p:cNvSpPr>
            <a:spLocks noGrp="1"/>
          </p:cNvSpPr>
          <p:nvPr>
            <p:ph type="pic" sz="quarter" idx="32" hasCustomPrompt="1"/>
          </p:nvPr>
        </p:nvSpPr>
        <p:spPr>
          <a:xfrm flipH="1">
            <a:off x="8604000" y="1512000"/>
            <a:ext cx="1440000" cy="1080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45" name="Picture Placeholder 17">
            <a:extLst>
              <a:ext uri="{FF2B5EF4-FFF2-40B4-BE49-F238E27FC236}">
                <a16:creationId xmlns:a16="http://schemas.microsoft.com/office/drawing/2014/main" id="{12969B3E-3263-45D2-A063-7A1376963997}"/>
              </a:ext>
            </a:extLst>
          </p:cNvPr>
          <p:cNvSpPr>
            <a:spLocks noGrp="1"/>
          </p:cNvSpPr>
          <p:nvPr>
            <p:ph type="pic" sz="quarter" idx="33" hasCustomPrompt="1"/>
          </p:nvPr>
        </p:nvSpPr>
        <p:spPr>
          <a:xfrm flipH="1">
            <a:off x="9828000" y="2878522"/>
            <a:ext cx="540000" cy="540000"/>
          </a:xfrm>
          <a:solidFill>
            <a:schemeClr val="tx1">
              <a:lumMod val="75000"/>
              <a:lumOff val="25000"/>
            </a:schemeClr>
          </a:solidFill>
          <a:effectLst>
            <a:innerShdw blurRad="25400" dist="12700" dir="13500000">
              <a:prstClr val="black">
                <a:alpha val="16000"/>
              </a:prstClr>
            </a:innerShdw>
          </a:effectLst>
        </p:spPr>
        <p:txBody>
          <a:bodyPr lIns="0" rIns="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r>
              <a:rPr lang="en-ZA" dirty="0"/>
              <a:t>Pic</a:t>
            </a:r>
          </a:p>
        </p:txBody>
      </p:sp>
      <p:sp>
        <p:nvSpPr>
          <p:cNvPr id="46" name="Picture Placeholder 17">
            <a:extLst>
              <a:ext uri="{FF2B5EF4-FFF2-40B4-BE49-F238E27FC236}">
                <a16:creationId xmlns:a16="http://schemas.microsoft.com/office/drawing/2014/main" id="{0693B163-3210-4BA5-8F2F-C3C8C816C1CE}"/>
              </a:ext>
            </a:extLst>
          </p:cNvPr>
          <p:cNvSpPr>
            <a:spLocks noGrp="1"/>
          </p:cNvSpPr>
          <p:nvPr>
            <p:ph type="pic" sz="quarter" idx="34" hasCustomPrompt="1"/>
          </p:nvPr>
        </p:nvSpPr>
        <p:spPr>
          <a:xfrm flipH="1">
            <a:off x="938800" y="4418786"/>
            <a:ext cx="540000" cy="540000"/>
          </a:xfrm>
          <a:solidFill>
            <a:schemeClr val="tx1">
              <a:lumMod val="75000"/>
              <a:lumOff val="25000"/>
            </a:schemeClr>
          </a:solidFill>
          <a:effectLst>
            <a:innerShdw blurRad="25400" dist="12700" dir="13500000">
              <a:prstClr val="black">
                <a:alpha val="16000"/>
              </a:prstClr>
            </a:innerShdw>
          </a:effectLst>
        </p:spPr>
        <p:txBody>
          <a:bodyPr lIns="0" rIns="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r>
              <a:rPr lang="en-ZA" dirty="0"/>
              <a:t>Pic</a:t>
            </a:r>
          </a:p>
        </p:txBody>
      </p:sp>
    </p:spTree>
    <p:extLst>
      <p:ext uri="{BB962C8B-B14F-4D97-AF65-F5344CB8AC3E}">
        <p14:creationId xmlns:p14="http://schemas.microsoft.com/office/powerpoint/2010/main" val="1749190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andom grid 11 Photos (no Titl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F2D0CD35-6F93-431A-997D-F16BD6DEDEE6}"/>
              </a:ext>
            </a:extLst>
          </p:cNvPr>
          <p:cNvSpPr>
            <a:spLocks noGrp="1"/>
          </p:cNvSpPr>
          <p:nvPr>
            <p:ph type="pic" sz="quarter" idx="11" hasCustomPrompt="1"/>
          </p:nvPr>
        </p:nvSpPr>
        <p:spPr>
          <a:xfrm flipH="1">
            <a:off x="2988000" y="3361286"/>
            <a:ext cx="2880000" cy="2160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6" name="Footer Placeholder 5">
            <a:extLst>
              <a:ext uri="{FF2B5EF4-FFF2-40B4-BE49-F238E27FC236}">
                <a16:creationId xmlns:a16="http://schemas.microsoft.com/office/drawing/2014/main" id="{C09F2D66-B264-4D7C-814F-A8F0575B7C2E}"/>
              </a:ext>
            </a:extLst>
          </p:cNvPr>
          <p:cNvSpPr>
            <a:spLocks noGrp="1"/>
          </p:cNvSpPr>
          <p:nvPr>
            <p:ph type="ftr" sz="quarter" idx="21"/>
          </p:nvPr>
        </p:nvSpPr>
        <p:spPr/>
        <p:txBody>
          <a:bodyPr/>
          <a:lstStyle/>
          <a:p>
            <a:r>
              <a:rPr lang="en-ZA" dirty="0"/>
              <a:t>Add a footer</a:t>
            </a:r>
          </a:p>
        </p:txBody>
      </p:sp>
      <p:sp>
        <p:nvSpPr>
          <p:cNvPr id="7" name="Slide Number Placeholder 6">
            <a:extLst>
              <a:ext uri="{FF2B5EF4-FFF2-40B4-BE49-F238E27FC236}">
                <a16:creationId xmlns:a16="http://schemas.microsoft.com/office/drawing/2014/main" id="{37309B8E-E3FF-48B0-AE11-1D123D34371D}"/>
              </a:ext>
            </a:extLst>
          </p:cNvPr>
          <p:cNvSpPr>
            <a:spLocks noGrp="1"/>
          </p:cNvSpPr>
          <p:nvPr>
            <p:ph type="sldNum" sz="quarter" idx="22"/>
          </p:nvPr>
        </p:nvSpPr>
        <p:spPr/>
        <p:txBody>
          <a:bodyPr/>
          <a:lstStyle/>
          <a:p>
            <a:fld id="{058DB212-BFA2-403F-85EF-DFD3FF6D973A}" type="slidenum">
              <a:rPr lang="en-ZA" smtClean="0"/>
              <a:pPr/>
              <a:t>‹#›</a:t>
            </a:fld>
            <a:endParaRPr lang="en-ZA" dirty="0"/>
          </a:p>
        </p:txBody>
      </p:sp>
      <p:sp>
        <p:nvSpPr>
          <p:cNvPr id="20" name="Picture Placeholder 17">
            <a:extLst>
              <a:ext uri="{FF2B5EF4-FFF2-40B4-BE49-F238E27FC236}">
                <a16:creationId xmlns:a16="http://schemas.microsoft.com/office/drawing/2014/main" id="{2AE70F6C-C123-4AD4-828A-49FBA72A0FDF}"/>
              </a:ext>
            </a:extLst>
          </p:cNvPr>
          <p:cNvSpPr>
            <a:spLocks noGrp="1"/>
          </p:cNvSpPr>
          <p:nvPr>
            <p:ph type="pic" sz="quarter" idx="23" hasCustomPrompt="1"/>
          </p:nvPr>
        </p:nvSpPr>
        <p:spPr>
          <a:xfrm flipH="1">
            <a:off x="6156000" y="913400"/>
            <a:ext cx="2160000" cy="2880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33" name="Picture Placeholder 17">
            <a:extLst>
              <a:ext uri="{FF2B5EF4-FFF2-40B4-BE49-F238E27FC236}">
                <a16:creationId xmlns:a16="http://schemas.microsoft.com/office/drawing/2014/main" id="{13FCE36B-BAA2-42E5-8BAF-73725A608552}"/>
              </a:ext>
            </a:extLst>
          </p:cNvPr>
          <p:cNvSpPr>
            <a:spLocks noGrp="1"/>
          </p:cNvSpPr>
          <p:nvPr>
            <p:ph type="pic" sz="quarter" idx="24" hasCustomPrompt="1"/>
          </p:nvPr>
        </p:nvSpPr>
        <p:spPr>
          <a:xfrm flipH="1">
            <a:off x="4013200" y="1218600"/>
            <a:ext cx="1854800" cy="18548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36" name="Picture Placeholder 17">
            <a:extLst>
              <a:ext uri="{FF2B5EF4-FFF2-40B4-BE49-F238E27FC236}">
                <a16:creationId xmlns:a16="http://schemas.microsoft.com/office/drawing/2014/main" id="{9F03173D-6456-49F0-AEBE-29F680CC01F1}"/>
              </a:ext>
            </a:extLst>
          </p:cNvPr>
          <p:cNvSpPr>
            <a:spLocks noGrp="1" noChangeAspect="1"/>
          </p:cNvSpPr>
          <p:nvPr>
            <p:ph type="pic" sz="quarter" idx="26" hasCustomPrompt="1"/>
          </p:nvPr>
        </p:nvSpPr>
        <p:spPr>
          <a:xfrm flipH="1">
            <a:off x="1764000" y="3361286"/>
            <a:ext cx="936000" cy="1248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38" name="Picture Placeholder 17">
            <a:extLst>
              <a:ext uri="{FF2B5EF4-FFF2-40B4-BE49-F238E27FC236}">
                <a16:creationId xmlns:a16="http://schemas.microsoft.com/office/drawing/2014/main" id="{AB5FAB3E-720D-4639-B757-17D40918629A}"/>
              </a:ext>
            </a:extLst>
          </p:cNvPr>
          <p:cNvSpPr>
            <a:spLocks noGrp="1"/>
          </p:cNvSpPr>
          <p:nvPr>
            <p:ph type="pic" sz="quarter" idx="27" hasCustomPrompt="1"/>
          </p:nvPr>
        </p:nvSpPr>
        <p:spPr>
          <a:xfrm flipH="1">
            <a:off x="6156000" y="4069286"/>
            <a:ext cx="2160000" cy="1452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39" name="Picture Placeholder 17">
            <a:extLst>
              <a:ext uri="{FF2B5EF4-FFF2-40B4-BE49-F238E27FC236}">
                <a16:creationId xmlns:a16="http://schemas.microsoft.com/office/drawing/2014/main" id="{8065AFC5-5095-498F-96E5-C33DB7DE3E35}"/>
              </a:ext>
            </a:extLst>
          </p:cNvPr>
          <p:cNvSpPr>
            <a:spLocks noGrp="1"/>
          </p:cNvSpPr>
          <p:nvPr>
            <p:ph type="pic" sz="quarter" idx="28" hasCustomPrompt="1"/>
          </p:nvPr>
        </p:nvSpPr>
        <p:spPr>
          <a:xfrm flipH="1">
            <a:off x="2285200" y="1982922"/>
            <a:ext cx="1440000" cy="1080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40" name="Picture Placeholder 17">
            <a:extLst>
              <a:ext uri="{FF2B5EF4-FFF2-40B4-BE49-F238E27FC236}">
                <a16:creationId xmlns:a16="http://schemas.microsoft.com/office/drawing/2014/main" id="{81AEA7A2-5016-48D0-9A9F-38F676D380F1}"/>
              </a:ext>
            </a:extLst>
          </p:cNvPr>
          <p:cNvSpPr>
            <a:spLocks noGrp="1" noChangeAspect="1"/>
          </p:cNvSpPr>
          <p:nvPr>
            <p:ph type="pic" sz="quarter" idx="29" hasCustomPrompt="1"/>
          </p:nvPr>
        </p:nvSpPr>
        <p:spPr>
          <a:xfrm flipH="1">
            <a:off x="8604000" y="2522922"/>
            <a:ext cx="936000" cy="1248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42" name="Picture Placeholder 17">
            <a:extLst>
              <a:ext uri="{FF2B5EF4-FFF2-40B4-BE49-F238E27FC236}">
                <a16:creationId xmlns:a16="http://schemas.microsoft.com/office/drawing/2014/main" id="{7106428B-90DC-44C2-B74F-394F47A5D028}"/>
              </a:ext>
            </a:extLst>
          </p:cNvPr>
          <p:cNvSpPr>
            <a:spLocks noGrp="1"/>
          </p:cNvSpPr>
          <p:nvPr>
            <p:ph type="pic" sz="quarter" idx="31" hasCustomPrompt="1"/>
          </p:nvPr>
        </p:nvSpPr>
        <p:spPr>
          <a:xfrm flipH="1">
            <a:off x="8604000" y="4063186"/>
            <a:ext cx="1080000" cy="1080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44" name="Picture Placeholder 17">
            <a:extLst>
              <a:ext uri="{FF2B5EF4-FFF2-40B4-BE49-F238E27FC236}">
                <a16:creationId xmlns:a16="http://schemas.microsoft.com/office/drawing/2014/main" id="{1FE93498-9D95-47A7-B1C1-5F8AA73FB611}"/>
              </a:ext>
            </a:extLst>
          </p:cNvPr>
          <p:cNvSpPr>
            <a:spLocks noGrp="1"/>
          </p:cNvSpPr>
          <p:nvPr>
            <p:ph type="pic" sz="quarter" idx="32" hasCustomPrompt="1"/>
          </p:nvPr>
        </p:nvSpPr>
        <p:spPr>
          <a:xfrm flipH="1">
            <a:off x="8604000" y="1156400"/>
            <a:ext cx="1440000" cy="1080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45" name="Picture Placeholder 17">
            <a:extLst>
              <a:ext uri="{FF2B5EF4-FFF2-40B4-BE49-F238E27FC236}">
                <a16:creationId xmlns:a16="http://schemas.microsoft.com/office/drawing/2014/main" id="{12969B3E-3263-45D2-A063-7A1376963997}"/>
              </a:ext>
            </a:extLst>
          </p:cNvPr>
          <p:cNvSpPr>
            <a:spLocks noGrp="1"/>
          </p:cNvSpPr>
          <p:nvPr>
            <p:ph type="pic" sz="quarter" idx="33" hasCustomPrompt="1"/>
          </p:nvPr>
        </p:nvSpPr>
        <p:spPr>
          <a:xfrm flipH="1">
            <a:off x="9828000" y="2522922"/>
            <a:ext cx="540000" cy="540000"/>
          </a:xfrm>
          <a:solidFill>
            <a:schemeClr val="tx1">
              <a:lumMod val="75000"/>
              <a:lumOff val="25000"/>
            </a:schemeClr>
          </a:solidFill>
          <a:effectLst>
            <a:innerShdw blurRad="25400" dist="12700" dir="13500000">
              <a:prstClr val="black">
                <a:alpha val="16000"/>
              </a:prstClr>
            </a:innerShdw>
          </a:effectLst>
        </p:spPr>
        <p:txBody>
          <a:bodyPr lIns="0" rIns="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r>
              <a:rPr lang="en-ZA" dirty="0"/>
              <a:t>Pic</a:t>
            </a:r>
          </a:p>
        </p:txBody>
      </p:sp>
      <p:sp>
        <p:nvSpPr>
          <p:cNvPr id="46" name="Picture Placeholder 17">
            <a:extLst>
              <a:ext uri="{FF2B5EF4-FFF2-40B4-BE49-F238E27FC236}">
                <a16:creationId xmlns:a16="http://schemas.microsoft.com/office/drawing/2014/main" id="{0693B163-3210-4BA5-8F2F-C3C8C816C1CE}"/>
              </a:ext>
            </a:extLst>
          </p:cNvPr>
          <p:cNvSpPr>
            <a:spLocks noGrp="1"/>
          </p:cNvSpPr>
          <p:nvPr>
            <p:ph type="pic" sz="quarter" idx="34" hasCustomPrompt="1"/>
          </p:nvPr>
        </p:nvSpPr>
        <p:spPr>
          <a:xfrm flipH="1">
            <a:off x="938800" y="4063186"/>
            <a:ext cx="540000" cy="540000"/>
          </a:xfrm>
          <a:solidFill>
            <a:schemeClr val="tx1">
              <a:lumMod val="75000"/>
              <a:lumOff val="25000"/>
            </a:schemeClr>
          </a:solidFill>
          <a:effectLst>
            <a:innerShdw blurRad="25400" dist="12700" dir="13500000">
              <a:prstClr val="black">
                <a:alpha val="16000"/>
              </a:prstClr>
            </a:innerShdw>
          </a:effectLst>
        </p:spPr>
        <p:txBody>
          <a:bodyPr lIns="0" rIns="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r>
              <a:rPr lang="en-ZA" dirty="0"/>
              <a:t>Pic</a:t>
            </a:r>
          </a:p>
        </p:txBody>
      </p:sp>
      <p:sp>
        <p:nvSpPr>
          <p:cNvPr id="2" name="Title 1">
            <a:extLst>
              <a:ext uri="{FF2B5EF4-FFF2-40B4-BE49-F238E27FC236}">
                <a16:creationId xmlns:a16="http://schemas.microsoft.com/office/drawing/2014/main" id="{4C64DBF4-1457-49E9-8D57-2206C14FC83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1135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ndard 12 grid">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F2D0CD35-6F93-431A-997D-F16BD6DEDEE6}"/>
              </a:ext>
            </a:extLst>
          </p:cNvPr>
          <p:cNvSpPr>
            <a:spLocks noGrp="1"/>
          </p:cNvSpPr>
          <p:nvPr>
            <p:ph type="pic" sz="quarter" idx="11" hasCustomPrompt="1"/>
          </p:nvPr>
        </p:nvSpPr>
        <p:spPr>
          <a:xfrm flipH="1">
            <a:off x="540000" y="3538675"/>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5" name="Title 4">
            <a:extLst>
              <a:ext uri="{FF2B5EF4-FFF2-40B4-BE49-F238E27FC236}">
                <a16:creationId xmlns:a16="http://schemas.microsoft.com/office/drawing/2014/main" id="{E60BC9BE-C312-4619-AEBF-24C21F704CF1}"/>
              </a:ext>
            </a:extLst>
          </p:cNvPr>
          <p:cNvSpPr>
            <a:spLocks noGrp="1"/>
          </p:cNvSpPr>
          <p:nvPr>
            <p:ph type="title"/>
          </p:nvPr>
        </p:nvSpPr>
        <p:spPr/>
        <p:txBody>
          <a:bodyPr/>
          <a:lstStyle/>
          <a:p>
            <a:r>
              <a:rPr lang="en-US"/>
              <a:t>Click to edit Master title style</a:t>
            </a:r>
            <a:endParaRPr lang="en-ZA"/>
          </a:p>
        </p:txBody>
      </p:sp>
      <p:sp>
        <p:nvSpPr>
          <p:cNvPr id="6" name="Footer Placeholder 5">
            <a:extLst>
              <a:ext uri="{FF2B5EF4-FFF2-40B4-BE49-F238E27FC236}">
                <a16:creationId xmlns:a16="http://schemas.microsoft.com/office/drawing/2014/main" id="{C09F2D66-B264-4D7C-814F-A8F0575B7C2E}"/>
              </a:ext>
            </a:extLst>
          </p:cNvPr>
          <p:cNvSpPr>
            <a:spLocks noGrp="1"/>
          </p:cNvSpPr>
          <p:nvPr>
            <p:ph type="ftr" sz="quarter" idx="21"/>
          </p:nvPr>
        </p:nvSpPr>
        <p:spPr/>
        <p:txBody>
          <a:bodyPr/>
          <a:lstStyle/>
          <a:p>
            <a:r>
              <a:rPr lang="en-ZA" dirty="0"/>
              <a:t>Add a footer</a:t>
            </a:r>
          </a:p>
        </p:txBody>
      </p:sp>
      <p:sp>
        <p:nvSpPr>
          <p:cNvPr id="7" name="Slide Number Placeholder 6">
            <a:extLst>
              <a:ext uri="{FF2B5EF4-FFF2-40B4-BE49-F238E27FC236}">
                <a16:creationId xmlns:a16="http://schemas.microsoft.com/office/drawing/2014/main" id="{37309B8E-E3FF-48B0-AE11-1D123D34371D}"/>
              </a:ext>
            </a:extLst>
          </p:cNvPr>
          <p:cNvSpPr>
            <a:spLocks noGrp="1"/>
          </p:cNvSpPr>
          <p:nvPr>
            <p:ph type="sldNum" sz="quarter" idx="22"/>
          </p:nvPr>
        </p:nvSpPr>
        <p:spPr/>
        <p:txBody>
          <a:bodyPr/>
          <a:lstStyle/>
          <a:p>
            <a:fld id="{058DB212-BFA2-403F-85EF-DFD3FF6D973A}" type="slidenum">
              <a:rPr lang="en-ZA" smtClean="0"/>
              <a:pPr/>
              <a:t>‹#›</a:t>
            </a:fld>
            <a:endParaRPr lang="en-ZA" dirty="0"/>
          </a:p>
        </p:txBody>
      </p:sp>
      <p:sp>
        <p:nvSpPr>
          <p:cNvPr id="33" name="Picture Placeholder 17">
            <a:extLst>
              <a:ext uri="{FF2B5EF4-FFF2-40B4-BE49-F238E27FC236}">
                <a16:creationId xmlns:a16="http://schemas.microsoft.com/office/drawing/2014/main" id="{13FCE36B-BAA2-42E5-8BAF-73725A608552}"/>
              </a:ext>
            </a:extLst>
          </p:cNvPr>
          <p:cNvSpPr>
            <a:spLocks noGrp="1"/>
          </p:cNvSpPr>
          <p:nvPr>
            <p:ph type="pic" sz="quarter" idx="24" hasCustomPrompt="1"/>
          </p:nvPr>
        </p:nvSpPr>
        <p:spPr>
          <a:xfrm flipH="1">
            <a:off x="540000" y="1302475"/>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16" name="Picture Placeholder 17">
            <a:extLst>
              <a:ext uri="{FF2B5EF4-FFF2-40B4-BE49-F238E27FC236}">
                <a16:creationId xmlns:a16="http://schemas.microsoft.com/office/drawing/2014/main" id="{55D9E1A3-E25D-44DF-9C7F-88BB88C2F5A3}"/>
              </a:ext>
            </a:extLst>
          </p:cNvPr>
          <p:cNvSpPr>
            <a:spLocks noGrp="1"/>
          </p:cNvSpPr>
          <p:nvPr>
            <p:ph type="pic" sz="quarter" idx="25" hasCustomPrompt="1"/>
          </p:nvPr>
        </p:nvSpPr>
        <p:spPr>
          <a:xfrm flipH="1">
            <a:off x="2778000" y="3538675"/>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17" name="Picture Placeholder 17">
            <a:extLst>
              <a:ext uri="{FF2B5EF4-FFF2-40B4-BE49-F238E27FC236}">
                <a16:creationId xmlns:a16="http://schemas.microsoft.com/office/drawing/2014/main" id="{60194B38-D5EB-4E6D-B645-ACAD7884DBEC}"/>
              </a:ext>
            </a:extLst>
          </p:cNvPr>
          <p:cNvSpPr>
            <a:spLocks noGrp="1"/>
          </p:cNvSpPr>
          <p:nvPr>
            <p:ph type="pic" sz="quarter" idx="26" hasCustomPrompt="1"/>
          </p:nvPr>
        </p:nvSpPr>
        <p:spPr>
          <a:xfrm flipH="1">
            <a:off x="2778000" y="1302475"/>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19" name="Picture Placeholder 17">
            <a:extLst>
              <a:ext uri="{FF2B5EF4-FFF2-40B4-BE49-F238E27FC236}">
                <a16:creationId xmlns:a16="http://schemas.microsoft.com/office/drawing/2014/main" id="{1C42802B-CA5A-46C0-B2EC-C2F3EDE56228}"/>
              </a:ext>
            </a:extLst>
          </p:cNvPr>
          <p:cNvSpPr>
            <a:spLocks noGrp="1"/>
          </p:cNvSpPr>
          <p:nvPr>
            <p:ph type="pic" sz="quarter" idx="27" hasCustomPrompt="1"/>
          </p:nvPr>
        </p:nvSpPr>
        <p:spPr>
          <a:xfrm flipH="1">
            <a:off x="5016000" y="3538675"/>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21" name="Picture Placeholder 17">
            <a:extLst>
              <a:ext uri="{FF2B5EF4-FFF2-40B4-BE49-F238E27FC236}">
                <a16:creationId xmlns:a16="http://schemas.microsoft.com/office/drawing/2014/main" id="{0CF1ECCC-1CDA-4704-931C-44856CD73A1C}"/>
              </a:ext>
            </a:extLst>
          </p:cNvPr>
          <p:cNvSpPr>
            <a:spLocks noGrp="1"/>
          </p:cNvSpPr>
          <p:nvPr>
            <p:ph type="pic" sz="quarter" idx="28" hasCustomPrompt="1"/>
          </p:nvPr>
        </p:nvSpPr>
        <p:spPr>
          <a:xfrm flipH="1">
            <a:off x="5016000" y="1302475"/>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22" name="Picture Placeholder 17">
            <a:extLst>
              <a:ext uri="{FF2B5EF4-FFF2-40B4-BE49-F238E27FC236}">
                <a16:creationId xmlns:a16="http://schemas.microsoft.com/office/drawing/2014/main" id="{83AFD9EA-EEBF-4DAA-A8FF-5AFDF34049FD}"/>
              </a:ext>
            </a:extLst>
          </p:cNvPr>
          <p:cNvSpPr>
            <a:spLocks noGrp="1"/>
          </p:cNvSpPr>
          <p:nvPr>
            <p:ph type="pic" sz="quarter" idx="29" hasCustomPrompt="1"/>
          </p:nvPr>
        </p:nvSpPr>
        <p:spPr>
          <a:xfrm flipH="1">
            <a:off x="7254000" y="3538675"/>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23" name="Picture Placeholder 17">
            <a:extLst>
              <a:ext uri="{FF2B5EF4-FFF2-40B4-BE49-F238E27FC236}">
                <a16:creationId xmlns:a16="http://schemas.microsoft.com/office/drawing/2014/main" id="{77657464-B880-4475-B938-A52717FD55D0}"/>
              </a:ext>
            </a:extLst>
          </p:cNvPr>
          <p:cNvSpPr>
            <a:spLocks noGrp="1"/>
          </p:cNvSpPr>
          <p:nvPr>
            <p:ph type="pic" sz="quarter" idx="30" hasCustomPrompt="1"/>
          </p:nvPr>
        </p:nvSpPr>
        <p:spPr>
          <a:xfrm flipH="1">
            <a:off x="7254000" y="1302475"/>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24" name="Picture Placeholder 17">
            <a:extLst>
              <a:ext uri="{FF2B5EF4-FFF2-40B4-BE49-F238E27FC236}">
                <a16:creationId xmlns:a16="http://schemas.microsoft.com/office/drawing/2014/main" id="{70399DD2-B5F4-4309-91F3-10BCEAC660AE}"/>
              </a:ext>
            </a:extLst>
          </p:cNvPr>
          <p:cNvSpPr>
            <a:spLocks noGrp="1"/>
          </p:cNvSpPr>
          <p:nvPr>
            <p:ph type="pic" sz="quarter" idx="31" hasCustomPrompt="1"/>
          </p:nvPr>
        </p:nvSpPr>
        <p:spPr>
          <a:xfrm flipH="1">
            <a:off x="9492000" y="3538675"/>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25" name="Picture Placeholder 17">
            <a:extLst>
              <a:ext uri="{FF2B5EF4-FFF2-40B4-BE49-F238E27FC236}">
                <a16:creationId xmlns:a16="http://schemas.microsoft.com/office/drawing/2014/main" id="{BC1CEC01-89BF-4175-8272-31CE9D920476}"/>
              </a:ext>
            </a:extLst>
          </p:cNvPr>
          <p:cNvSpPr>
            <a:spLocks noGrp="1"/>
          </p:cNvSpPr>
          <p:nvPr>
            <p:ph type="pic" sz="quarter" idx="32" hasCustomPrompt="1"/>
          </p:nvPr>
        </p:nvSpPr>
        <p:spPr>
          <a:xfrm flipH="1">
            <a:off x="9492000" y="1302475"/>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r>
              <a:rPr lang="en-ZA" dirty="0"/>
              <a:t>Insert Photo or Drag &amp; Drop your Photo</a:t>
            </a:r>
          </a:p>
        </p:txBody>
      </p:sp>
      <p:sp>
        <p:nvSpPr>
          <p:cNvPr id="26" name="Text Placeholder 12">
            <a:extLst>
              <a:ext uri="{FF2B5EF4-FFF2-40B4-BE49-F238E27FC236}">
                <a16:creationId xmlns:a16="http://schemas.microsoft.com/office/drawing/2014/main" id="{12704629-F565-4077-A10D-E37F08364491}"/>
              </a:ext>
            </a:extLst>
          </p:cNvPr>
          <p:cNvSpPr>
            <a:spLocks noGrp="1"/>
          </p:cNvSpPr>
          <p:nvPr>
            <p:ph type="body" sz="quarter" idx="20" hasCustomPrompt="1"/>
          </p:nvPr>
        </p:nvSpPr>
        <p:spPr>
          <a:xfrm>
            <a:off x="9688313" y="2869885"/>
            <a:ext cx="2071687" cy="622829"/>
          </a:xfrm>
          <a:prstGeom prst="wedgeRoundRectCallout">
            <a:avLst>
              <a:gd name="adj1" fmla="val -41676"/>
              <a:gd name="adj2" fmla="val 88334"/>
              <a:gd name="adj3" fmla="val 16667"/>
            </a:avLst>
          </a:prstGeom>
          <a:solidFill>
            <a:schemeClr val="tx1"/>
          </a:solidFill>
        </p:spPr>
        <p:txBody>
          <a:bodyPr lIns="72000" anchor="ctr"/>
          <a:lstStyle>
            <a:lvl1pPr marL="0" indent="0" algn="ctr">
              <a:buNone/>
              <a:defRPr sz="1600" b="1" i="1">
                <a:solidFill>
                  <a:schemeClr val="bg1"/>
                </a:solidFill>
                <a:latin typeface="+mj-lt"/>
              </a:defRPr>
            </a:lvl1pPr>
            <a:lvl2pPr marL="263525" indent="0">
              <a:buNone/>
              <a:defRPr>
                <a:solidFill>
                  <a:schemeClr val="bg1"/>
                </a:solidFill>
              </a:defRPr>
            </a:lvl2pPr>
            <a:lvl3pPr marL="536575" indent="0">
              <a:buNone/>
              <a:defRPr>
                <a:solidFill>
                  <a:schemeClr val="bg1"/>
                </a:solidFill>
              </a:defRPr>
            </a:lvl3pPr>
            <a:lvl4pPr marL="811213" indent="0">
              <a:buNone/>
              <a:defRPr>
                <a:solidFill>
                  <a:schemeClr val="bg1"/>
                </a:solidFill>
              </a:defRPr>
            </a:lvl4pPr>
            <a:lvl5pPr marL="1074738" indent="0">
              <a:buNone/>
              <a:defRPr>
                <a:solidFill>
                  <a:schemeClr val="bg1"/>
                </a:solidFill>
              </a:defRPr>
            </a:lvl5pPr>
          </a:lstStyle>
          <a:p>
            <a:pPr lvl="0"/>
            <a:r>
              <a:rPr lang="en-US" dirty="0"/>
              <a:t>Photo Caption</a:t>
            </a:r>
            <a:endParaRPr lang="en-ZA" dirty="0"/>
          </a:p>
        </p:txBody>
      </p:sp>
      <p:sp>
        <p:nvSpPr>
          <p:cNvPr id="27" name="Text Placeholder 12">
            <a:extLst>
              <a:ext uri="{FF2B5EF4-FFF2-40B4-BE49-F238E27FC236}">
                <a16:creationId xmlns:a16="http://schemas.microsoft.com/office/drawing/2014/main" id="{190A6C20-E6B7-4E39-BD17-6905BF38B550}"/>
              </a:ext>
            </a:extLst>
          </p:cNvPr>
          <p:cNvSpPr>
            <a:spLocks noGrp="1"/>
          </p:cNvSpPr>
          <p:nvPr>
            <p:ph type="body" sz="quarter" idx="23" hasCustomPrompt="1"/>
          </p:nvPr>
        </p:nvSpPr>
        <p:spPr>
          <a:xfrm>
            <a:off x="432000" y="2869884"/>
            <a:ext cx="2071687" cy="622829"/>
          </a:xfrm>
          <a:prstGeom prst="wedgeRoundRectCallout">
            <a:avLst>
              <a:gd name="adj1" fmla="val 38631"/>
              <a:gd name="adj2" fmla="val 95993"/>
              <a:gd name="adj3" fmla="val 16667"/>
            </a:avLst>
          </a:prstGeom>
          <a:solidFill>
            <a:schemeClr val="tx1"/>
          </a:solidFill>
        </p:spPr>
        <p:txBody>
          <a:bodyPr lIns="72000" anchor="ctr"/>
          <a:lstStyle>
            <a:lvl1pPr marL="0" indent="0" algn="ctr">
              <a:buNone/>
              <a:defRPr sz="1600" b="1" i="1">
                <a:solidFill>
                  <a:schemeClr val="bg1"/>
                </a:solidFill>
                <a:latin typeface="+mj-lt"/>
              </a:defRPr>
            </a:lvl1pPr>
            <a:lvl2pPr marL="263525" indent="0">
              <a:buNone/>
              <a:defRPr>
                <a:solidFill>
                  <a:schemeClr val="bg1"/>
                </a:solidFill>
              </a:defRPr>
            </a:lvl2pPr>
            <a:lvl3pPr marL="536575" indent="0">
              <a:buNone/>
              <a:defRPr>
                <a:solidFill>
                  <a:schemeClr val="bg1"/>
                </a:solidFill>
              </a:defRPr>
            </a:lvl3pPr>
            <a:lvl4pPr marL="811213" indent="0">
              <a:buNone/>
              <a:defRPr>
                <a:solidFill>
                  <a:schemeClr val="bg1"/>
                </a:solidFill>
              </a:defRPr>
            </a:lvl4pPr>
            <a:lvl5pPr marL="1074738" indent="0">
              <a:buNone/>
              <a:defRPr>
                <a:solidFill>
                  <a:schemeClr val="bg1"/>
                </a:solidFill>
              </a:defRPr>
            </a:lvl5pPr>
          </a:lstStyle>
          <a:p>
            <a:pPr lvl="0"/>
            <a:r>
              <a:rPr lang="en-US" dirty="0"/>
              <a:t>Photo Caption</a:t>
            </a:r>
            <a:endParaRPr lang="en-ZA" dirty="0"/>
          </a:p>
        </p:txBody>
      </p:sp>
    </p:spTree>
    <p:extLst>
      <p:ext uri="{BB962C8B-B14F-4D97-AF65-F5344CB8AC3E}">
        <p14:creationId xmlns:p14="http://schemas.microsoft.com/office/powerpoint/2010/main" val="1135799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A3259E-240C-42CB-8801-DEBFBAE609C3}"/>
              </a:ext>
            </a:extLst>
          </p:cNvPr>
          <p:cNvSpPr/>
          <p:nvPr userDrawn="1"/>
        </p:nvSpPr>
        <p:spPr>
          <a:xfrm>
            <a:off x="0" y="0"/>
            <a:ext cx="121920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8" name="Rectangle 7">
            <a:extLst>
              <a:ext uri="{FF2B5EF4-FFF2-40B4-BE49-F238E27FC236}">
                <a16:creationId xmlns:a16="http://schemas.microsoft.com/office/drawing/2014/main" id="{8C67978F-1E62-4A21-B029-1D9A17727B01}"/>
              </a:ext>
            </a:extLst>
          </p:cNvPr>
          <p:cNvSpPr/>
          <p:nvPr userDrawn="1"/>
        </p:nvSpPr>
        <p:spPr>
          <a:xfrm>
            <a:off x="0" y="6120000"/>
            <a:ext cx="12192000" cy="742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Rectangle 8">
            <a:extLst>
              <a:ext uri="{FF2B5EF4-FFF2-40B4-BE49-F238E27FC236}">
                <a16:creationId xmlns:a16="http://schemas.microsoft.com/office/drawing/2014/main" id="{EB073353-28E5-4520-BBEC-48EAAA91EE05}"/>
              </a:ext>
            </a:extLst>
          </p:cNvPr>
          <p:cNvSpPr/>
          <p:nvPr userDrawn="1"/>
        </p:nvSpPr>
        <p:spPr>
          <a:xfrm rot="5400000">
            <a:off x="-3303000" y="3303000"/>
            <a:ext cx="68580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Rectangle 9">
            <a:extLst>
              <a:ext uri="{FF2B5EF4-FFF2-40B4-BE49-F238E27FC236}">
                <a16:creationId xmlns:a16="http://schemas.microsoft.com/office/drawing/2014/main" id="{D3F3659F-B067-4A9D-A42D-6C8056738FFF}"/>
              </a:ext>
            </a:extLst>
          </p:cNvPr>
          <p:cNvSpPr/>
          <p:nvPr userDrawn="1"/>
        </p:nvSpPr>
        <p:spPr>
          <a:xfrm rot="5400000">
            <a:off x="8637000" y="3303000"/>
            <a:ext cx="68580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Placeholder 1">
            <a:extLst>
              <a:ext uri="{FF2B5EF4-FFF2-40B4-BE49-F238E27FC236}">
                <a16:creationId xmlns:a16="http://schemas.microsoft.com/office/drawing/2014/main" id="{331581A5-A75E-41FB-A68A-70BA1AB54B28}"/>
              </a:ext>
            </a:extLst>
          </p:cNvPr>
          <p:cNvSpPr>
            <a:spLocks noGrp="1"/>
          </p:cNvSpPr>
          <p:nvPr>
            <p:ph type="title"/>
          </p:nvPr>
        </p:nvSpPr>
        <p:spPr>
          <a:xfrm>
            <a:off x="540000" y="540000"/>
            <a:ext cx="11052000" cy="432000"/>
          </a:xfrm>
          <a:prstGeom prst="rect">
            <a:avLst/>
          </a:prstGeom>
        </p:spPr>
        <p:txBody>
          <a:bodyPr vert="horz" lIns="0" tIns="0" rIns="0" bIns="0" rtlCol="0" anchor="t">
            <a:noAutofit/>
          </a:bodyPr>
          <a:lstStyle/>
          <a:p>
            <a:r>
              <a:rPr lang="en-US"/>
              <a:t>Click to edit Master title style</a:t>
            </a:r>
            <a:endParaRPr lang="en-ZA" dirty="0"/>
          </a:p>
        </p:txBody>
      </p:sp>
      <p:sp>
        <p:nvSpPr>
          <p:cNvPr id="3" name="Text Placeholder 2">
            <a:extLst>
              <a:ext uri="{FF2B5EF4-FFF2-40B4-BE49-F238E27FC236}">
                <a16:creationId xmlns:a16="http://schemas.microsoft.com/office/drawing/2014/main" id="{06BA9B02-6E3D-4037-BE18-E02B786633E9}"/>
              </a:ext>
            </a:extLst>
          </p:cNvPr>
          <p:cNvSpPr>
            <a:spLocks noGrp="1"/>
          </p:cNvSpPr>
          <p:nvPr>
            <p:ph type="body" idx="1"/>
          </p:nvPr>
        </p:nvSpPr>
        <p:spPr>
          <a:xfrm>
            <a:off x="540000" y="1260000"/>
            <a:ext cx="11052000" cy="45947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5" name="Footer Placeholder 4">
            <a:extLst>
              <a:ext uri="{FF2B5EF4-FFF2-40B4-BE49-F238E27FC236}">
                <a16:creationId xmlns:a16="http://schemas.microsoft.com/office/drawing/2014/main" id="{BA954C2B-6B0B-4286-BFA4-F6131386B0E3}"/>
              </a:ext>
            </a:extLst>
          </p:cNvPr>
          <p:cNvSpPr>
            <a:spLocks noGrp="1"/>
          </p:cNvSpPr>
          <p:nvPr>
            <p:ph type="ftr" sz="quarter" idx="3"/>
          </p:nvPr>
        </p:nvSpPr>
        <p:spPr>
          <a:xfrm>
            <a:off x="252000" y="6308550"/>
            <a:ext cx="4114800"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ZA" dirty="0"/>
              <a:t>Add a footer</a:t>
            </a:r>
          </a:p>
        </p:txBody>
      </p:sp>
      <p:sp>
        <p:nvSpPr>
          <p:cNvPr id="6" name="Slide Number Placeholder 5">
            <a:extLst>
              <a:ext uri="{FF2B5EF4-FFF2-40B4-BE49-F238E27FC236}">
                <a16:creationId xmlns:a16="http://schemas.microsoft.com/office/drawing/2014/main" id="{D245D258-5720-4517-B8DE-EB5AA5C4FAE1}"/>
              </a:ext>
            </a:extLst>
          </p:cNvPr>
          <p:cNvSpPr>
            <a:spLocks noGrp="1"/>
          </p:cNvSpPr>
          <p:nvPr>
            <p:ph type="sldNum" sz="quarter" idx="4"/>
          </p:nvPr>
        </p:nvSpPr>
        <p:spPr>
          <a:xfrm>
            <a:off x="11580000" y="6311112"/>
            <a:ext cx="360000" cy="360000"/>
          </a:xfrm>
          <a:prstGeom prst="rect">
            <a:avLst/>
          </a:prstGeom>
          <a:ln w="3175">
            <a:solidFill>
              <a:schemeClr val="bg1">
                <a:lumMod val="85000"/>
              </a:schemeClr>
            </a:solidFill>
          </a:ln>
        </p:spPr>
        <p:txBody>
          <a:bodyPr vert="horz" lIns="0" tIns="0" rIns="0" bIns="0" rtlCol="0" anchor="ctr"/>
          <a:lstStyle>
            <a:lvl1pPr algn="ctr">
              <a:defRPr sz="1200">
                <a:solidFill>
                  <a:schemeClr val="tx1">
                    <a:lumMod val="75000"/>
                    <a:lumOff val="25000"/>
                  </a:schemeClr>
                </a:solidFill>
              </a:defRPr>
            </a:lvl1pPr>
          </a:lstStyle>
          <a:p>
            <a:fld id="{058DB212-BFA2-403F-85EF-DFD3FF6D973A}" type="slidenum">
              <a:rPr lang="en-ZA" smtClean="0"/>
              <a:pPr/>
              <a:t>‹#›</a:t>
            </a:fld>
            <a:endParaRPr lang="en-ZA" dirty="0"/>
          </a:p>
        </p:txBody>
      </p:sp>
      <p:sp>
        <p:nvSpPr>
          <p:cNvPr id="7" name="TextBox 6">
            <a:extLst>
              <a:ext uri="{FF2B5EF4-FFF2-40B4-BE49-F238E27FC236}">
                <a16:creationId xmlns:a16="http://schemas.microsoft.com/office/drawing/2014/main" id="{8A7E4179-FBCC-4D67-B988-A0C4952BC12D}"/>
              </a:ext>
            </a:extLst>
          </p:cNvPr>
          <p:cNvSpPr txBox="1"/>
          <p:nvPr userDrawn="1"/>
        </p:nvSpPr>
        <p:spPr>
          <a:xfrm>
            <a:off x="9154231" y="6308550"/>
            <a:ext cx="2314222" cy="365125"/>
          </a:xfrm>
          <a:prstGeom prst="rect">
            <a:avLst/>
          </a:prstGeom>
          <a:noFill/>
        </p:spPr>
        <p:txBody>
          <a:bodyPr wrap="square" lIns="0" tIns="0" rIns="0" bIns="0" rtlCol="0" anchor="ctr">
            <a:noAutofit/>
          </a:bodyPr>
          <a:lstStyle/>
          <a:p>
            <a:pPr algn="r"/>
            <a:r>
              <a:rPr lang="en-ZA" sz="1600" b="1" noProof="1">
                <a:solidFill>
                  <a:schemeClr val="tx1">
                    <a:lumMod val="75000"/>
                    <a:lumOff val="25000"/>
                  </a:schemeClr>
                </a:solidFill>
                <a:latin typeface="+mj-lt"/>
              </a:rPr>
              <a:t>Bellows College</a:t>
            </a:r>
          </a:p>
        </p:txBody>
      </p:sp>
    </p:spTree>
    <p:extLst>
      <p:ext uri="{BB962C8B-B14F-4D97-AF65-F5344CB8AC3E}">
        <p14:creationId xmlns:p14="http://schemas.microsoft.com/office/powerpoint/2010/main" val="3117711249"/>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71" r:id="rId3"/>
    <p:sldLayoutId id="2147483664" r:id="rId4"/>
    <p:sldLayoutId id="2147483665" r:id="rId5"/>
    <p:sldLayoutId id="2147483666" r:id="rId6"/>
    <p:sldLayoutId id="2147483667" r:id="rId7"/>
    <p:sldLayoutId id="2147483668" r:id="rId8"/>
    <p:sldLayoutId id="2147483669" r:id="rId9"/>
    <p:sldLayoutId id="2147483670" r:id="rId10"/>
    <p:sldLayoutId id="2147483672" r:id="rId11"/>
    <p:sldLayoutId id="2147483673" r:id="rId12"/>
    <p:sldLayoutId id="2147483674" r:id="rId13"/>
    <p:sldLayoutId id="2147483660" r:id="rId14"/>
    <p:sldLayoutId id="2147483661" r:id="rId15"/>
    <p:sldLayoutId id="2147483658" r:id="rId16"/>
    <p:sldLayoutId id="2147483659" r:id="rId17"/>
    <p:sldLayoutId id="2147483675" r:id="rId18"/>
    <p:sldLayoutId id="2147483678" r:id="rId19"/>
    <p:sldLayoutId id="2147483680" r:id="rId20"/>
    <p:sldLayoutId id="2147483679" r:id="rId21"/>
    <p:sldLayoutId id="2147483677" r:id="rId22"/>
    <p:sldLayoutId id="2147483676" r:id="rId23"/>
    <p:sldLayoutId id="2147483652" r:id="rId24"/>
    <p:sldLayoutId id="2147483656" r:id="rId25"/>
    <p:sldLayoutId id="2147483654" r:id="rId26"/>
    <p:sldLayoutId id="2147483655" r:id="rId27"/>
  </p:sldLayoutIdLst>
  <p:hf hdr="0" ftr="0" dt="0"/>
  <p:txStyles>
    <p:title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p:titleStyle>
    <p:bodyStyle>
      <a:lvl1pPr marL="263525" indent="-263525" algn="l" defTabSz="914400" rtl="0" eaLnBrk="1" latinLnBrk="0" hangingPunct="1">
        <a:lnSpc>
          <a:spcPct val="90000"/>
        </a:lnSpc>
        <a:spcBef>
          <a:spcPts val="1000"/>
        </a:spcBef>
        <a:buFont typeface="Arial" panose="020B0604020202020204" pitchFamily="34" charset="0"/>
        <a:buChar char="•"/>
        <a:defRPr sz="2100" kern="1200">
          <a:solidFill>
            <a:schemeClr val="tx1">
              <a:lumMod val="75000"/>
              <a:lumOff val="25000"/>
            </a:schemeClr>
          </a:solidFill>
          <a:latin typeface="+mn-lt"/>
          <a:ea typeface="+mn-ea"/>
          <a:cs typeface="+mn-cs"/>
        </a:defRPr>
      </a:lvl1pPr>
      <a:lvl2pPr marL="536575" indent="-27305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2pPr>
      <a:lvl3pPr marL="811213" indent="-274638"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074738" indent="-263525"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7788" indent="-273050"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D7FBB4D7-6E59-4E1A-91BA-01EF100773A5}"/>
              </a:ext>
            </a:extLst>
          </p:cNvPr>
          <p:cNvPicPr>
            <a:picLocks noGrp="1" noChangeAspect="1"/>
          </p:cNvPicPr>
          <p:nvPr>
            <p:ph type="pic" sz="quarter" idx="10"/>
          </p:nvPr>
        </p:nvPicPr>
        <p:blipFill>
          <a:blip r:embed="rId2"/>
          <a:srcRect t="1390" b="1390"/>
          <a:stretch>
            <a:fillRect/>
          </a:stretch>
        </p:blipFill>
        <p:spPr>
          <a:prstGeom prst="rect">
            <a:avLst/>
          </a:prstGeom>
        </p:spPr>
      </p:pic>
      <p:grpSp>
        <p:nvGrpSpPr>
          <p:cNvPr id="15" name="Group 14" title="Paper Picture Frame">
            <a:extLst>
              <a:ext uri="{FF2B5EF4-FFF2-40B4-BE49-F238E27FC236}">
                <a16:creationId xmlns:a16="http://schemas.microsoft.com/office/drawing/2014/main" id="{2BB77C0C-1042-44F9-A00C-9DEE176AE494}"/>
              </a:ext>
            </a:extLst>
          </p:cNvPr>
          <p:cNvGrpSpPr/>
          <p:nvPr/>
        </p:nvGrpSpPr>
        <p:grpSpPr>
          <a:xfrm rot="21295767">
            <a:off x="5213054" y="1125704"/>
            <a:ext cx="3474160" cy="4337342"/>
            <a:chOff x="4636201" y="-1745975"/>
            <a:chExt cx="3474160" cy="4337342"/>
          </a:xfrm>
        </p:grpSpPr>
        <p:sp>
          <p:nvSpPr>
            <p:cNvPr id="16" name="Parallelogram 15">
              <a:extLst>
                <a:ext uri="{FF2B5EF4-FFF2-40B4-BE49-F238E27FC236}">
                  <a16:creationId xmlns:a16="http://schemas.microsoft.com/office/drawing/2014/main" id="{269610D6-7006-4BA5-A69B-3C7A4ED489FF}"/>
                </a:ext>
              </a:extLst>
            </p:cNvPr>
            <p:cNvSpPr/>
            <p:nvPr userDrawn="1"/>
          </p:nvSpPr>
          <p:spPr>
            <a:xfrm rot="5400000">
              <a:off x="4813604" y="-705389"/>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7" name="Rectangle: Rounded Corners 16" descr="Photo frame">
              <a:extLst>
                <a:ext uri="{FF2B5EF4-FFF2-40B4-BE49-F238E27FC236}">
                  <a16:creationId xmlns:a16="http://schemas.microsoft.com/office/drawing/2014/main" id="{796A7B23-46FE-43D7-A493-FB56337C450D}"/>
                </a:ext>
              </a:extLst>
            </p:cNvPr>
            <p:cNvSpPr/>
            <p:nvPr userDrawn="1"/>
          </p:nvSpPr>
          <p:spPr>
            <a:xfrm>
              <a:off x="4636201" y="-1745975"/>
              <a:ext cx="3220061" cy="3910358"/>
            </a:xfrm>
            <a:prstGeom prst="roundRect">
              <a:avLst>
                <a:gd name="adj" fmla="val 454"/>
              </a:avLst>
            </a:prstGeom>
            <a:blipFill dpi="0" rotWithShape="1">
              <a:blip r:embed="rId3" cstate="screen">
                <a:extLst>
                  <a:ext uri="{BEBA8EAE-BF5A-486C-A8C5-ECC9F3942E4B}">
                    <a14:imgProps xmlns:a14="http://schemas.microsoft.com/office/drawing/2010/main">
                      <a14:imgLayer r:embed="rId4">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grpSp>
        <p:nvGrpSpPr>
          <p:cNvPr id="18" name="Group 17" title="Paper Picture Frame">
            <a:extLst>
              <a:ext uri="{FF2B5EF4-FFF2-40B4-BE49-F238E27FC236}">
                <a16:creationId xmlns:a16="http://schemas.microsoft.com/office/drawing/2014/main" id="{B6B1D40C-7E92-4FF3-A3DE-A858E37F3928}"/>
              </a:ext>
            </a:extLst>
          </p:cNvPr>
          <p:cNvGrpSpPr/>
          <p:nvPr/>
        </p:nvGrpSpPr>
        <p:grpSpPr>
          <a:xfrm>
            <a:off x="8294018" y="401177"/>
            <a:ext cx="2847409" cy="3554872"/>
            <a:chOff x="12781483" y="-1318991"/>
            <a:chExt cx="3132150" cy="3910359"/>
          </a:xfrm>
        </p:grpSpPr>
        <p:sp>
          <p:nvSpPr>
            <p:cNvPr id="19" name="Parallelogram 18">
              <a:extLst>
                <a:ext uri="{FF2B5EF4-FFF2-40B4-BE49-F238E27FC236}">
                  <a16:creationId xmlns:a16="http://schemas.microsoft.com/office/drawing/2014/main" id="{E3463503-E42B-437B-A892-C13AB4A175E5}"/>
                </a:ext>
              </a:extLst>
            </p:cNvPr>
            <p:cNvSpPr/>
            <p:nvPr userDrawn="1"/>
          </p:nvSpPr>
          <p:spPr>
            <a:xfrm rot="5400000">
              <a:off x="12941422" y="-380844"/>
              <a:ext cx="2903066" cy="3041357"/>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0" name="Rectangle: Rounded Corners 19" descr="Photo frame">
              <a:extLst>
                <a:ext uri="{FF2B5EF4-FFF2-40B4-BE49-F238E27FC236}">
                  <a16:creationId xmlns:a16="http://schemas.microsoft.com/office/drawing/2014/main" id="{0EF8A4BF-A43E-4569-9286-DE035DF7EE4B}"/>
                </a:ext>
              </a:extLst>
            </p:cNvPr>
            <p:cNvSpPr/>
            <p:nvPr userDrawn="1"/>
          </p:nvSpPr>
          <p:spPr>
            <a:xfrm>
              <a:off x="12781483" y="-1318991"/>
              <a:ext cx="2903066" cy="3525408"/>
            </a:xfrm>
            <a:prstGeom prst="roundRect">
              <a:avLst>
                <a:gd name="adj" fmla="val 454"/>
              </a:avLst>
            </a:prstGeom>
            <a:blipFill dpi="0" rotWithShape="1">
              <a:blip r:embed="rId3" cstate="screen">
                <a:extLst>
                  <a:ext uri="{BEBA8EAE-BF5A-486C-A8C5-ECC9F3942E4B}">
                    <a14:imgProps xmlns:a14="http://schemas.microsoft.com/office/drawing/2010/main">
                      <a14:imgLayer r:embed="rId4">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grpSp>
        <p:nvGrpSpPr>
          <p:cNvPr id="21" name="Group 20" title="Paper Picture Frame">
            <a:extLst>
              <a:ext uri="{FF2B5EF4-FFF2-40B4-BE49-F238E27FC236}">
                <a16:creationId xmlns:a16="http://schemas.microsoft.com/office/drawing/2014/main" id="{80AD151C-9F8B-457A-B87A-CA2E5927E2C9}"/>
              </a:ext>
            </a:extLst>
          </p:cNvPr>
          <p:cNvGrpSpPr/>
          <p:nvPr/>
        </p:nvGrpSpPr>
        <p:grpSpPr>
          <a:xfrm rot="182524">
            <a:off x="8625708" y="3010143"/>
            <a:ext cx="2699564" cy="3418505"/>
            <a:chOff x="8372395" y="-1103087"/>
            <a:chExt cx="2969520" cy="3760355"/>
          </a:xfrm>
        </p:grpSpPr>
        <p:sp>
          <p:nvSpPr>
            <p:cNvPr id="22" name="Parallelogram 21">
              <a:extLst>
                <a:ext uri="{FF2B5EF4-FFF2-40B4-BE49-F238E27FC236}">
                  <a16:creationId xmlns:a16="http://schemas.microsoft.com/office/drawing/2014/main" id="{E507910B-BCDF-4B2E-B3A2-47A0AAB13151}"/>
                </a:ext>
              </a:extLst>
            </p:cNvPr>
            <p:cNvSpPr/>
            <p:nvPr userDrawn="1"/>
          </p:nvSpPr>
          <p:spPr>
            <a:xfrm rot="16200000" flipH="1">
              <a:off x="8437722" y="-150836"/>
              <a:ext cx="2742777" cy="287343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3" name="Rectangle: Rounded Corners 22" descr="Photo frame">
              <a:extLst>
                <a:ext uri="{FF2B5EF4-FFF2-40B4-BE49-F238E27FC236}">
                  <a16:creationId xmlns:a16="http://schemas.microsoft.com/office/drawing/2014/main" id="{E991952B-2BE5-44A2-84BD-A9364DF019BB}"/>
                </a:ext>
              </a:extLst>
            </p:cNvPr>
            <p:cNvSpPr/>
            <p:nvPr userDrawn="1"/>
          </p:nvSpPr>
          <p:spPr>
            <a:xfrm>
              <a:off x="8599138" y="-1103087"/>
              <a:ext cx="2742777" cy="3330757"/>
            </a:xfrm>
            <a:prstGeom prst="roundRect">
              <a:avLst>
                <a:gd name="adj" fmla="val 454"/>
              </a:avLst>
            </a:prstGeom>
            <a:blipFill dpi="0" rotWithShape="1">
              <a:blip r:embed="rId3" cstate="screen">
                <a:extLst>
                  <a:ext uri="{BEBA8EAE-BF5A-486C-A8C5-ECC9F3942E4B}">
                    <a14:imgProps xmlns:a14="http://schemas.microsoft.com/office/drawing/2010/main">
                      <a14:imgLayer r:embed="rId4">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3" name="Title 2">
            <a:extLst>
              <a:ext uri="{FF2B5EF4-FFF2-40B4-BE49-F238E27FC236}">
                <a16:creationId xmlns:a16="http://schemas.microsoft.com/office/drawing/2014/main" id="{2364D1BF-A06E-4FF1-A6F2-DDA5CFC83776}"/>
              </a:ext>
            </a:extLst>
          </p:cNvPr>
          <p:cNvSpPr>
            <a:spLocks noGrp="1"/>
          </p:cNvSpPr>
          <p:nvPr>
            <p:ph type="ctrTitle"/>
          </p:nvPr>
        </p:nvSpPr>
        <p:spPr/>
        <p:txBody>
          <a:bodyPr/>
          <a:lstStyle/>
          <a:p>
            <a:r>
              <a:rPr lang="en-ZA" dirty="0"/>
              <a:t>Hebrews 13</a:t>
            </a:r>
          </a:p>
        </p:txBody>
      </p:sp>
      <p:sp>
        <p:nvSpPr>
          <p:cNvPr id="5" name="Subtitle 4">
            <a:extLst>
              <a:ext uri="{FF2B5EF4-FFF2-40B4-BE49-F238E27FC236}">
                <a16:creationId xmlns:a16="http://schemas.microsoft.com/office/drawing/2014/main" id="{4236A4D9-DCA0-4D15-8774-34A94997757E}"/>
              </a:ext>
            </a:extLst>
          </p:cNvPr>
          <p:cNvSpPr>
            <a:spLocks noGrp="1"/>
          </p:cNvSpPr>
          <p:nvPr>
            <p:ph type="subTitle" idx="1"/>
          </p:nvPr>
        </p:nvSpPr>
        <p:spPr>
          <a:xfrm>
            <a:off x="4387171" y="5313140"/>
            <a:ext cx="2402048" cy="1120015"/>
          </a:xfrm>
        </p:spPr>
        <p:txBody>
          <a:bodyPr/>
          <a:lstStyle/>
          <a:p>
            <a:r>
              <a:rPr lang="en-ZA" sz="2800" dirty="0"/>
              <a:t>Pondering and </a:t>
            </a:r>
            <a:r>
              <a:rPr lang="en-ZA" sz="2800" noProof="1"/>
              <a:t>Praying Over Our Pastors</a:t>
            </a:r>
            <a:endParaRPr lang="en-ZA" sz="2800" dirty="0"/>
          </a:p>
        </p:txBody>
      </p:sp>
      <p:cxnSp>
        <p:nvCxnSpPr>
          <p:cNvPr id="8" name="Straight Connector 7" descr="vertical line">
            <a:extLst>
              <a:ext uri="{FF2B5EF4-FFF2-40B4-BE49-F238E27FC236}">
                <a16:creationId xmlns:a16="http://schemas.microsoft.com/office/drawing/2014/main" id="{C0B893E7-2D9C-445D-8C3C-B056DC61CD6B}"/>
              </a:ext>
              <a:ext uri="{C183D7F6-B498-43B3-948B-1728B52AA6E4}">
                <adec:decorative xmlns:adec="http://schemas.microsoft.com/office/drawing/2017/decorative" val="1"/>
              </a:ext>
            </a:extLst>
          </p:cNvPr>
          <p:cNvCxnSpPr>
            <a:cxnSpLocks/>
          </p:cNvCxnSpPr>
          <p:nvPr/>
        </p:nvCxnSpPr>
        <p:spPr>
          <a:xfrm>
            <a:off x="4073757" y="5313321"/>
            <a:ext cx="0" cy="896157"/>
          </a:xfrm>
          <a:prstGeom prst="line">
            <a:avLst/>
          </a:prstGeom>
          <a:ln w="381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37" name="Picture Placeholder 36" descr="man posing in front of mountains&#10;">
            <a:extLst>
              <a:ext uri="{FF2B5EF4-FFF2-40B4-BE49-F238E27FC236}">
                <a16:creationId xmlns:a16="http://schemas.microsoft.com/office/drawing/2014/main" id="{57C22A51-0881-468C-A7D5-C4CC0640B26A}"/>
              </a:ext>
            </a:extLst>
          </p:cNvPr>
          <p:cNvPicPr>
            <a:picLocks noGrp="1" noChangeAspect="1"/>
          </p:cNvPicPr>
          <p:nvPr>
            <p:ph type="pic" sz="quarter" idx="12"/>
          </p:nvPr>
        </p:nvPicPr>
        <p:blipFill rotWithShape="1">
          <a:blip r:embed="rId5" cstate="screen">
            <a:extLst>
              <a:ext uri="{28A0092B-C50C-407E-A947-70E740481C1C}">
                <a14:useLocalDpi xmlns:a14="http://schemas.microsoft.com/office/drawing/2010/main"/>
              </a:ext>
            </a:extLst>
          </a:blip>
          <a:srcRect/>
          <a:stretch/>
        </p:blipFill>
        <p:spPr>
          <a:xfrm rot="182524">
            <a:off x="9041958" y="3196542"/>
            <a:ext cx="2118605" cy="2230110"/>
          </a:xfrm>
        </p:spPr>
      </p:pic>
      <p:pic>
        <p:nvPicPr>
          <p:cNvPr id="49" name="Picture Placeholder 48" descr="Two people at a table, one playing on a computer">
            <a:extLst>
              <a:ext uri="{FF2B5EF4-FFF2-40B4-BE49-F238E27FC236}">
                <a16:creationId xmlns:a16="http://schemas.microsoft.com/office/drawing/2014/main" id="{9C5BB672-00D3-4055-9610-28E17F7DE64C}"/>
              </a:ext>
            </a:extLst>
          </p:cNvPr>
          <p:cNvPicPr>
            <a:picLocks noGrp="1" noChangeAspect="1"/>
          </p:cNvPicPr>
          <p:nvPr>
            <p:ph type="pic" sz="quarter" idx="11"/>
          </p:nvPr>
        </p:nvPicPr>
        <p:blipFill rotWithShape="1">
          <a:blip r:embed="rId6" cstate="screen">
            <a:extLst>
              <a:ext uri="{28A0092B-C50C-407E-A947-70E740481C1C}">
                <a14:useLocalDpi xmlns:a14="http://schemas.microsoft.com/office/drawing/2010/main"/>
              </a:ext>
            </a:extLst>
          </a:blip>
          <a:srcRect t="-204"/>
          <a:stretch/>
        </p:blipFill>
        <p:spPr>
          <a:xfrm rot="21295767">
            <a:off x="5436101" y="1432169"/>
            <a:ext cx="2736000" cy="2880000"/>
          </a:xfrm>
        </p:spPr>
      </p:pic>
      <p:pic>
        <p:nvPicPr>
          <p:cNvPr id="2" name="Picture 1">
            <a:extLst>
              <a:ext uri="{FF2B5EF4-FFF2-40B4-BE49-F238E27FC236}">
                <a16:creationId xmlns:a16="http://schemas.microsoft.com/office/drawing/2014/main" id="{4B9FD401-FAEC-4A45-A6B0-0EB5B608CD36}"/>
              </a:ext>
            </a:extLst>
          </p:cNvPr>
          <p:cNvPicPr>
            <a:picLocks noChangeAspect="1"/>
          </p:cNvPicPr>
          <p:nvPr/>
        </p:nvPicPr>
        <p:blipFill rotWithShape="1">
          <a:blip r:embed="rId7"/>
          <a:srcRect l="9843" r="2768"/>
          <a:stretch/>
        </p:blipFill>
        <p:spPr>
          <a:xfrm rot="21315969">
            <a:off x="5428772" y="1423027"/>
            <a:ext cx="2711635" cy="2889099"/>
          </a:xfrm>
          <a:prstGeom prst="rect">
            <a:avLst/>
          </a:prstGeom>
        </p:spPr>
      </p:pic>
      <p:sp>
        <p:nvSpPr>
          <p:cNvPr id="14" name="Picture Placeholder 13">
            <a:extLst>
              <a:ext uri="{FF2B5EF4-FFF2-40B4-BE49-F238E27FC236}">
                <a16:creationId xmlns:a16="http://schemas.microsoft.com/office/drawing/2014/main" id="{D42AB9B8-C639-4B0C-8D55-734F5D5FA027}"/>
              </a:ext>
            </a:extLst>
          </p:cNvPr>
          <p:cNvSpPr>
            <a:spLocks noGrp="1"/>
          </p:cNvSpPr>
          <p:nvPr>
            <p:ph type="pic" sz="quarter" idx="13"/>
          </p:nvPr>
        </p:nvSpPr>
        <p:spPr/>
      </p:sp>
      <p:pic>
        <p:nvPicPr>
          <p:cNvPr id="24" name="Picture 23">
            <a:extLst>
              <a:ext uri="{FF2B5EF4-FFF2-40B4-BE49-F238E27FC236}">
                <a16:creationId xmlns:a16="http://schemas.microsoft.com/office/drawing/2014/main" id="{457C0F9A-05B1-4F8C-9C41-0158119796EC}"/>
              </a:ext>
            </a:extLst>
          </p:cNvPr>
          <p:cNvPicPr>
            <a:picLocks noChangeAspect="1"/>
          </p:cNvPicPr>
          <p:nvPr/>
        </p:nvPicPr>
        <p:blipFill>
          <a:blip r:embed="rId8"/>
          <a:stretch>
            <a:fillRect/>
          </a:stretch>
        </p:blipFill>
        <p:spPr>
          <a:xfrm>
            <a:off x="8079865" y="-3210510"/>
            <a:ext cx="2272222" cy="2406499"/>
          </a:xfrm>
          <a:prstGeom prst="rect">
            <a:avLst/>
          </a:prstGeom>
        </p:spPr>
      </p:pic>
      <p:pic>
        <p:nvPicPr>
          <p:cNvPr id="26" name="Picture 25">
            <a:extLst>
              <a:ext uri="{FF2B5EF4-FFF2-40B4-BE49-F238E27FC236}">
                <a16:creationId xmlns:a16="http://schemas.microsoft.com/office/drawing/2014/main" id="{61173A2E-7210-4FF0-9D6A-51CFFC77BA75}"/>
              </a:ext>
            </a:extLst>
          </p:cNvPr>
          <p:cNvPicPr>
            <a:picLocks noChangeAspect="1"/>
          </p:cNvPicPr>
          <p:nvPr/>
        </p:nvPicPr>
        <p:blipFill>
          <a:blip r:embed="rId9"/>
          <a:stretch>
            <a:fillRect/>
          </a:stretch>
        </p:blipFill>
        <p:spPr>
          <a:xfrm>
            <a:off x="8476240" y="571693"/>
            <a:ext cx="2305118" cy="2380166"/>
          </a:xfrm>
          <a:prstGeom prst="rect">
            <a:avLst/>
          </a:prstGeom>
        </p:spPr>
      </p:pic>
      <p:pic>
        <p:nvPicPr>
          <p:cNvPr id="27" name="Picture 26">
            <a:extLst>
              <a:ext uri="{FF2B5EF4-FFF2-40B4-BE49-F238E27FC236}">
                <a16:creationId xmlns:a16="http://schemas.microsoft.com/office/drawing/2014/main" id="{CD957B57-A61C-4BB3-8E42-954C48FDFCA7}"/>
              </a:ext>
            </a:extLst>
          </p:cNvPr>
          <p:cNvPicPr>
            <a:picLocks noChangeAspect="1"/>
          </p:cNvPicPr>
          <p:nvPr/>
        </p:nvPicPr>
        <p:blipFill>
          <a:blip r:embed="rId10"/>
          <a:stretch>
            <a:fillRect/>
          </a:stretch>
        </p:blipFill>
        <p:spPr>
          <a:xfrm rot="173421">
            <a:off x="8991450" y="3192123"/>
            <a:ext cx="2175420" cy="2271470"/>
          </a:xfrm>
          <a:prstGeom prst="rect">
            <a:avLst/>
          </a:prstGeom>
        </p:spPr>
      </p:pic>
    </p:spTree>
    <p:extLst>
      <p:ext uri="{BB962C8B-B14F-4D97-AF65-F5344CB8AC3E}">
        <p14:creationId xmlns:p14="http://schemas.microsoft.com/office/powerpoint/2010/main" val="158220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EE74F7E-F9D0-415C-9E3A-A14801E28816}"/>
              </a:ext>
            </a:extLst>
          </p:cNvPr>
          <p:cNvSpPr>
            <a:spLocks noGrp="1"/>
          </p:cNvSpPr>
          <p:nvPr>
            <p:ph type="body" sz="quarter" idx="14"/>
          </p:nvPr>
        </p:nvSpPr>
        <p:spPr>
          <a:xfrm>
            <a:off x="707771" y="1071475"/>
            <a:ext cx="10872229" cy="4882993"/>
          </a:xfrm>
          <a:noFill/>
        </p:spPr>
        <p:txBody>
          <a:bodyPr/>
          <a:lstStyle/>
          <a:p>
            <a:pPr marL="457200" indent="-457200">
              <a:spcAft>
                <a:spcPts val="1200"/>
              </a:spcAft>
              <a:buFont typeface="Arial" panose="020B0604020202020204" pitchFamily="34" charset="0"/>
              <a:buChar char="•"/>
            </a:pPr>
            <a:r>
              <a:rPr lang="en-US" sz="2800" dirty="0">
                <a:solidFill>
                  <a:schemeClr val="tx1">
                    <a:lumMod val="75000"/>
                    <a:lumOff val="25000"/>
                  </a:schemeClr>
                </a:solidFill>
              </a:rPr>
              <a:t>1 Timothy 3:1-7 This is a true saying, If a man desire the office of a bishop, he </a:t>
            </a:r>
            <a:r>
              <a:rPr lang="en-US" sz="2800" dirty="0" err="1">
                <a:solidFill>
                  <a:schemeClr val="tx1">
                    <a:lumMod val="75000"/>
                    <a:lumOff val="25000"/>
                  </a:schemeClr>
                </a:solidFill>
              </a:rPr>
              <a:t>desireth</a:t>
            </a:r>
            <a:r>
              <a:rPr lang="en-US" sz="2800" dirty="0">
                <a:solidFill>
                  <a:schemeClr val="tx1">
                    <a:lumMod val="75000"/>
                    <a:lumOff val="25000"/>
                  </a:schemeClr>
                </a:solidFill>
              </a:rPr>
              <a:t> a good work. 2  A bishop then must be blameless, the husband of one wife, vigilant, sober, of good </a:t>
            </a:r>
            <a:r>
              <a:rPr lang="en-US" sz="2800" dirty="0" err="1">
                <a:solidFill>
                  <a:schemeClr val="tx1">
                    <a:lumMod val="75000"/>
                    <a:lumOff val="25000"/>
                  </a:schemeClr>
                </a:solidFill>
              </a:rPr>
              <a:t>behaviour</a:t>
            </a:r>
            <a:r>
              <a:rPr lang="en-US" sz="2800" dirty="0">
                <a:solidFill>
                  <a:schemeClr val="tx1">
                    <a:lumMod val="75000"/>
                    <a:lumOff val="25000"/>
                  </a:schemeClr>
                </a:solidFill>
              </a:rPr>
              <a:t>, given to hospitality, apt to teach; 3  Not given to wine, no striker, not greedy of filthy lucre; but patient, not a brawler, not covetous; 4  One that </a:t>
            </a:r>
            <a:r>
              <a:rPr lang="en-US" sz="2800" dirty="0" err="1">
                <a:solidFill>
                  <a:schemeClr val="tx1">
                    <a:lumMod val="75000"/>
                    <a:lumOff val="25000"/>
                  </a:schemeClr>
                </a:solidFill>
              </a:rPr>
              <a:t>ruleth</a:t>
            </a:r>
            <a:r>
              <a:rPr lang="en-US" sz="2800" dirty="0">
                <a:solidFill>
                  <a:schemeClr val="tx1">
                    <a:lumMod val="75000"/>
                    <a:lumOff val="25000"/>
                  </a:schemeClr>
                </a:solidFill>
              </a:rPr>
              <a:t> well his own house, having his children in subjection with all gravity; 5  (For if a man know not how to rule his own house, how shall he take care of the church of God?) 6  Not a novice, lest being lifted up with pride he fall into the condemnation of the devil. 7  Moreover he must have a good report of them which are without; lest he fall into reproach and the snare of the devil. </a:t>
            </a:r>
          </a:p>
        </p:txBody>
      </p:sp>
      <p:sp>
        <p:nvSpPr>
          <p:cNvPr id="3" name="Slide Number Placeholder 2">
            <a:extLst>
              <a:ext uri="{FF2B5EF4-FFF2-40B4-BE49-F238E27FC236}">
                <a16:creationId xmlns:a16="http://schemas.microsoft.com/office/drawing/2014/main" id="{D9CBB752-D2AB-49BF-A7EC-FB5FD5CC2176}"/>
              </a:ext>
            </a:extLst>
          </p:cNvPr>
          <p:cNvSpPr>
            <a:spLocks noGrp="1"/>
          </p:cNvSpPr>
          <p:nvPr>
            <p:ph type="sldNum" sz="quarter" idx="17"/>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58DB212-BFA2-403F-85EF-DFD3FF6D973A}" type="slidenum">
              <a:rPr kumimoji="0" lang="en-ZA" sz="1200" b="0" i="0" u="none" strike="noStrike" kern="1200" cap="none" spc="0" normalizeH="0" baseline="0" noProof="0" smtClean="0">
                <a:ln>
                  <a:noFill/>
                </a:ln>
                <a:solidFill>
                  <a:prstClr val="black">
                    <a:lumMod val="75000"/>
                    <a:lumOff val="25000"/>
                  </a:prstClr>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ZA" sz="1200" b="0" i="0" u="none" strike="noStrike" kern="1200" cap="none" spc="0" normalizeH="0" baseline="0" noProof="0" dirty="0">
              <a:ln>
                <a:noFill/>
              </a:ln>
              <a:solidFill>
                <a:prstClr val="black">
                  <a:lumMod val="75000"/>
                  <a:lumOff val="25000"/>
                </a:prstClr>
              </a:solidFill>
              <a:effectLst/>
              <a:uLnTx/>
              <a:uFillTx/>
              <a:latin typeface="Corbel"/>
              <a:ea typeface="+mn-ea"/>
              <a:cs typeface="+mn-cs"/>
            </a:endParaRPr>
          </a:p>
        </p:txBody>
      </p:sp>
      <p:sp>
        <p:nvSpPr>
          <p:cNvPr id="7" name="Title 6" hidden="1">
            <a:extLst>
              <a:ext uri="{FF2B5EF4-FFF2-40B4-BE49-F238E27FC236}">
                <a16:creationId xmlns:a16="http://schemas.microsoft.com/office/drawing/2014/main" id="{29F1DBD3-9529-4FDD-8A15-D52A4CCAEB0F}"/>
              </a:ext>
            </a:extLst>
          </p:cNvPr>
          <p:cNvSpPr>
            <a:spLocks noGrp="1"/>
          </p:cNvSpPr>
          <p:nvPr>
            <p:ph type="title"/>
          </p:nvPr>
        </p:nvSpPr>
        <p:spPr/>
        <p:txBody>
          <a:bodyPr/>
          <a:lstStyle/>
          <a:p>
            <a:r>
              <a:rPr lang="en-US" dirty="0"/>
              <a:t>Video slide</a:t>
            </a:r>
          </a:p>
        </p:txBody>
      </p:sp>
      <p:sp>
        <p:nvSpPr>
          <p:cNvPr id="2" name="Rectangle 1">
            <a:extLst>
              <a:ext uri="{FF2B5EF4-FFF2-40B4-BE49-F238E27FC236}">
                <a16:creationId xmlns:a16="http://schemas.microsoft.com/office/drawing/2014/main" id="{35F2663B-D80D-4A69-AE6C-02792E84F7AC}"/>
              </a:ext>
            </a:extLst>
          </p:cNvPr>
          <p:cNvSpPr/>
          <p:nvPr/>
        </p:nvSpPr>
        <p:spPr>
          <a:xfrm>
            <a:off x="9301655" y="6269072"/>
            <a:ext cx="2806262" cy="5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3371138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C9BEAFF-67BC-44BA-BCBD-5237CD4F2B0C}"/>
              </a:ext>
            </a:extLst>
          </p:cNvPr>
          <p:cNvSpPr/>
          <p:nvPr/>
        </p:nvSpPr>
        <p:spPr>
          <a:xfrm>
            <a:off x="199697" y="224909"/>
            <a:ext cx="11761075" cy="6358759"/>
          </a:xfrm>
          <a:prstGeom prst="rect">
            <a:avLst/>
          </a:prstGeom>
          <a:solidFill>
            <a:srgbClr val="F2F2F2"/>
          </a:solidFill>
          <a:ln w="3175">
            <a:solidFill>
              <a:srgbClr val="DDE0E0"/>
            </a:solidFill>
          </a:ln>
          <a:effectLst>
            <a:outerShdw blurRad="50800" dist="127000" dir="8100000" algn="tr" rotWithShape="0">
              <a:schemeClr val="tx1">
                <a:lumMod val="65000"/>
                <a:lumOff val="35000"/>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4" name="Title 13">
            <a:extLst>
              <a:ext uri="{FF2B5EF4-FFF2-40B4-BE49-F238E27FC236}">
                <a16:creationId xmlns:a16="http://schemas.microsoft.com/office/drawing/2014/main" id="{0034139B-152D-4AA2-9732-8CCDFF0862BC}"/>
              </a:ext>
            </a:extLst>
          </p:cNvPr>
          <p:cNvSpPr>
            <a:spLocks noGrp="1"/>
          </p:cNvSpPr>
          <p:nvPr>
            <p:ph type="title"/>
          </p:nvPr>
        </p:nvSpPr>
        <p:spPr>
          <a:xfrm>
            <a:off x="570000" y="700182"/>
            <a:ext cx="11052000" cy="432000"/>
          </a:xfrm>
        </p:spPr>
        <p:txBody>
          <a:bodyPr/>
          <a:lstStyle/>
          <a:p>
            <a:r>
              <a:rPr lang="en-US" dirty="0"/>
              <a:t>III. Obey.</a:t>
            </a:r>
          </a:p>
        </p:txBody>
      </p:sp>
      <p:sp>
        <p:nvSpPr>
          <p:cNvPr id="16" name="TextBox 15">
            <a:extLst>
              <a:ext uri="{FF2B5EF4-FFF2-40B4-BE49-F238E27FC236}">
                <a16:creationId xmlns:a16="http://schemas.microsoft.com/office/drawing/2014/main" id="{E61F0481-3017-49BC-910E-BAB4DA121A37}"/>
              </a:ext>
            </a:extLst>
          </p:cNvPr>
          <p:cNvSpPr txBox="1"/>
          <p:nvPr/>
        </p:nvSpPr>
        <p:spPr>
          <a:xfrm>
            <a:off x="1082565" y="1313793"/>
            <a:ext cx="10602681" cy="2985433"/>
          </a:xfrm>
          <a:prstGeom prst="rect">
            <a:avLst/>
          </a:prstGeom>
          <a:noFill/>
        </p:spPr>
        <p:txBody>
          <a:bodyPr wrap="square" rtlCol="0">
            <a:spAutoFit/>
          </a:bodyPr>
          <a:lstStyle/>
          <a:p>
            <a:pPr marL="285750" lvl="0" indent="-285750">
              <a:spcAft>
                <a:spcPts val="1200"/>
              </a:spcAft>
              <a:buFont typeface="Arial" panose="020B0604020202020204" pitchFamily="34" charset="0"/>
              <a:buChar char="•"/>
            </a:pPr>
            <a:r>
              <a:rPr lang="en-US" sz="2800" dirty="0">
                <a:solidFill>
                  <a:prstClr val="black"/>
                </a:solidFill>
              </a:rPr>
              <a:t>This presupposes a rule of the Word.</a:t>
            </a:r>
          </a:p>
          <a:p>
            <a:pPr marL="285750" lvl="0" indent="-285750">
              <a:spcAft>
                <a:spcPts val="1200"/>
              </a:spcAft>
              <a:buFont typeface="Arial" panose="020B0604020202020204" pitchFamily="34" charset="0"/>
              <a:buChar char="•"/>
            </a:pPr>
            <a:r>
              <a:rPr lang="en-US" sz="2800" dirty="0">
                <a:solidFill>
                  <a:prstClr val="black"/>
                </a:solidFill>
              </a:rPr>
              <a:t> Philippians 4:9  Those things, which </a:t>
            </a:r>
            <a:br>
              <a:rPr lang="en-US" sz="2800" dirty="0">
                <a:solidFill>
                  <a:prstClr val="black"/>
                </a:solidFill>
              </a:rPr>
            </a:br>
            <a:r>
              <a:rPr lang="en-US" sz="2800" dirty="0">
                <a:solidFill>
                  <a:prstClr val="black"/>
                </a:solidFill>
              </a:rPr>
              <a:t>ye have both learned, and received, </a:t>
            </a:r>
            <a:br>
              <a:rPr lang="en-US" sz="2800" dirty="0">
                <a:solidFill>
                  <a:prstClr val="black"/>
                </a:solidFill>
              </a:rPr>
            </a:br>
            <a:r>
              <a:rPr lang="en-US" sz="2800" dirty="0">
                <a:solidFill>
                  <a:prstClr val="black"/>
                </a:solidFill>
              </a:rPr>
              <a:t>and heard, and seen in me, do: and </a:t>
            </a:r>
            <a:br>
              <a:rPr lang="en-US" sz="2800" dirty="0">
                <a:solidFill>
                  <a:prstClr val="black"/>
                </a:solidFill>
              </a:rPr>
            </a:br>
            <a:r>
              <a:rPr lang="en-US" sz="2800" dirty="0">
                <a:solidFill>
                  <a:prstClr val="black"/>
                </a:solidFill>
              </a:rPr>
              <a:t>the God of peace shall be with you.</a:t>
            </a:r>
          </a:p>
          <a:p>
            <a:pPr marL="285750" lvl="0" indent="-285750">
              <a:spcAft>
                <a:spcPts val="1200"/>
              </a:spcAft>
              <a:buFont typeface="Arial" panose="020B0604020202020204" pitchFamily="34" charset="0"/>
              <a:buChar char="•"/>
            </a:pPr>
            <a:r>
              <a:rPr kumimoji="0" lang="en-US" sz="2800" b="0" i="0" u="none" strike="noStrike" kern="1200" cap="none" spc="0" normalizeH="0" baseline="0" noProof="0" dirty="0">
                <a:ln>
                  <a:noFill/>
                </a:ln>
                <a:solidFill>
                  <a:prstClr val="black"/>
                </a:solidFill>
                <a:effectLst/>
                <a:uLnTx/>
                <a:uFillTx/>
                <a:latin typeface="Corbel"/>
                <a:ea typeface="+mn-ea"/>
                <a:cs typeface="+mn-cs"/>
              </a:rPr>
              <a:t>Submit.</a:t>
            </a:r>
          </a:p>
        </p:txBody>
      </p:sp>
      <p:pic>
        <p:nvPicPr>
          <p:cNvPr id="3" name="Picture 2">
            <a:extLst>
              <a:ext uri="{FF2B5EF4-FFF2-40B4-BE49-F238E27FC236}">
                <a16:creationId xmlns:a16="http://schemas.microsoft.com/office/drawing/2014/main" id="{0A77B3A1-B89C-473A-A3E1-FBC8FE9690BC}"/>
              </a:ext>
            </a:extLst>
          </p:cNvPr>
          <p:cNvPicPr>
            <a:picLocks noChangeAspect="1"/>
          </p:cNvPicPr>
          <p:nvPr/>
        </p:nvPicPr>
        <p:blipFill>
          <a:blip r:embed="rId2"/>
          <a:stretch>
            <a:fillRect/>
          </a:stretch>
        </p:blipFill>
        <p:spPr>
          <a:xfrm rot="861542">
            <a:off x="6990766" y="1923192"/>
            <a:ext cx="4470889" cy="34773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054746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EE74F7E-F9D0-415C-9E3A-A14801E28816}"/>
              </a:ext>
            </a:extLst>
          </p:cNvPr>
          <p:cNvSpPr>
            <a:spLocks noGrp="1"/>
          </p:cNvSpPr>
          <p:nvPr>
            <p:ph type="body" sz="quarter" idx="14"/>
          </p:nvPr>
        </p:nvSpPr>
        <p:spPr>
          <a:xfrm>
            <a:off x="567525" y="454395"/>
            <a:ext cx="10872229" cy="4882993"/>
          </a:xfrm>
          <a:noFill/>
        </p:spPr>
        <p:txBody>
          <a:bodyPr/>
          <a:lstStyle/>
          <a:p>
            <a:pPr marL="457200" indent="-457200">
              <a:spcBef>
                <a:spcPts val="600"/>
              </a:spcBef>
              <a:spcAft>
                <a:spcPts val="600"/>
              </a:spcAft>
              <a:buFont typeface="Arial" panose="020B0604020202020204" pitchFamily="34" charset="0"/>
              <a:buChar char="•"/>
            </a:pPr>
            <a:r>
              <a:rPr lang="en-US" sz="2800" dirty="0">
                <a:solidFill>
                  <a:schemeClr val="tx1">
                    <a:lumMod val="75000"/>
                    <a:lumOff val="25000"/>
                  </a:schemeClr>
                </a:solidFill>
              </a:rPr>
              <a:t>Philippians 3:17-20 Brethren, be followers together of me, and mark them which walk so as ye have us for an ensample. 18  (For many walk, of whom I have told you often, and now tell you even weeping, that they are the enemies of the cross of Christ: 19  Whose end is destruction, whose God is their belly, and whose glory is in their shame, who mind earthly things.) 20  For our conversation is in heaven; from whence also we look for the </a:t>
            </a:r>
            <a:r>
              <a:rPr lang="en-US" sz="2800" dirty="0" err="1">
                <a:solidFill>
                  <a:schemeClr val="tx1">
                    <a:lumMod val="75000"/>
                    <a:lumOff val="25000"/>
                  </a:schemeClr>
                </a:solidFill>
              </a:rPr>
              <a:t>Saviour</a:t>
            </a:r>
            <a:r>
              <a:rPr lang="en-US" sz="2800" dirty="0">
                <a:solidFill>
                  <a:schemeClr val="tx1">
                    <a:lumMod val="75000"/>
                    <a:lumOff val="25000"/>
                  </a:schemeClr>
                </a:solidFill>
              </a:rPr>
              <a:t>, the Lord Jesus Christ: </a:t>
            </a:r>
          </a:p>
          <a:p>
            <a:pPr marL="457200" indent="-457200">
              <a:spcBef>
                <a:spcPts val="600"/>
              </a:spcBef>
              <a:spcAft>
                <a:spcPts val="600"/>
              </a:spcAft>
              <a:buFont typeface="Arial" panose="020B0604020202020204" pitchFamily="34" charset="0"/>
              <a:buChar char="•"/>
            </a:pPr>
            <a:r>
              <a:rPr lang="en-US" sz="2800" dirty="0">
                <a:solidFill>
                  <a:schemeClr val="tx1">
                    <a:lumMod val="75000"/>
                    <a:lumOff val="25000"/>
                  </a:schemeClr>
                </a:solidFill>
              </a:rPr>
              <a:t>1 Corinthians 4:14-16 I write not these things to shame you, but as my beloved sons I warn you. 15  For though ye have ten thousand instructors in Christ, yet have ye not many fathers: for in Christ Jesus I have begotten you through the gospel. 16  Wherefore I beseech you, be ye followers of me. </a:t>
            </a:r>
          </a:p>
        </p:txBody>
      </p:sp>
      <p:sp>
        <p:nvSpPr>
          <p:cNvPr id="3" name="Slide Number Placeholder 2">
            <a:extLst>
              <a:ext uri="{FF2B5EF4-FFF2-40B4-BE49-F238E27FC236}">
                <a16:creationId xmlns:a16="http://schemas.microsoft.com/office/drawing/2014/main" id="{D9CBB752-D2AB-49BF-A7EC-FB5FD5CC2176}"/>
              </a:ext>
            </a:extLst>
          </p:cNvPr>
          <p:cNvSpPr>
            <a:spLocks noGrp="1"/>
          </p:cNvSpPr>
          <p:nvPr>
            <p:ph type="sldNum" sz="quarter" idx="17"/>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58DB212-BFA2-403F-85EF-DFD3FF6D973A}" type="slidenum">
              <a:rPr kumimoji="0" lang="en-ZA" sz="1200" b="0" i="0" u="none" strike="noStrike" kern="1200" cap="none" spc="0" normalizeH="0" baseline="0" noProof="0" smtClean="0">
                <a:ln>
                  <a:noFill/>
                </a:ln>
                <a:solidFill>
                  <a:prstClr val="black">
                    <a:lumMod val="75000"/>
                    <a:lumOff val="25000"/>
                  </a:prstClr>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ZA" sz="1200" b="0" i="0" u="none" strike="noStrike" kern="1200" cap="none" spc="0" normalizeH="0" baseline="0" noProof="0" dirty="0">
              <a:ln>
                <a:noFill/>
              </a:ln>
              <a:solidFill>
                <a:prstClr val="black">
                  <a:lumMod val="75000"/>
                  <a:lumOff val="25000"/>
                </a:prstClr>
              </a:solidFill>
              <a:effectLst/>
              <a:uLnTx/>
              <a:uFillTx/>
              <a:latin typeface="Corbel"/>
              <a:ea typeface="+mn-ea"/>
              <a:cs typeface="+mn-cs"/>
            </a:endParaRPr>
          </a:p>
        </p:txBody>
      </p:sp>
      <p:sp>
        <p:nvSpPr>
          <p:cNvPr id="7" name="Title 6" hidden="1">
            <a:extLst>
              <a:ext uri="{FF2B5EF4-FFF2-40B4-BE49-F238E27FC236}">
                <a16:creationId xmlns:a16="http://schemas.microsoft.com/office/drawing/2014/main" id="{29F1DBD3-9529-4FDD-8A15-D52A4CCAEB0F}"/>
              </a:ext>
            </a:extLst>
          </p:cNvPr>
          <p:cNvSpPr>
            <a:spLocks noGrp="1"/>
          </p:cNvSpPr>
          <p:nvPr>
            <p:ph type="title"/>
          </p:nvPr>
        </p:nvSpPr>
        <p:spPr/>
        <p:txBody>
          <a:bodyPr/>
          <a:lstStyle/>
          <a:p>
            <a:r>
              <a:rPr lang="en-US" dirty="0"/>
              <a:t>Video slide</a:t>
            </a:r>
          </a:p>
        </p:txBody>
      </p:sp>
      <p:sp>
        <p:nvSpPr>
          <p:cNvPr id="2" name="Rectangle 1">
            <a:extLst>
              <a:ext uri="{FF2B5EF4-FFF2-40B4-BE49-F238E27FC236}">
                <a16:creationId xmlns:a16="http://schemas.microsoft.com/office/drawing/2014/main" id="{35F2663B-D80D-4A69-AE6C-02792E84F7AC}"/>
              </a:ext>
            </a:extLst>
          </p:cNvPr>
          <p:cNvSpPr/>
          <p:nvPr/>
        </p:nvSpPr>
        <p:spPr>
          <a:xfrm>
            <a:off x="9301655" y="6269072"/>
            <a:ext cx="2806262" cy="5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1196919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EE74F7E-F9D0-415C-9E3A-A14801E28816}"/>
              </a:ext>
            </a:extLst>
          </p:cNvPr>
          <p:cNvSpPr>
            <a:spLocks noGrp="1"/>
          </p:cNvSpPr>
          <p:nvPr>
            <p:ph type="body" sz="quarter" idx="14"/>
          </p:nvPr>
        </p:nvSpPr>
        <p:spPr>
          <a:xfrm>
            <a:off x="567525" y="1610017"/>
            <a:ext cx="10872229" cy="3727371"/>
          </a:xfrm>
          <a:noFill/>
        </p:spPr>
        <p:txBody>
          <a:bodyPr/>
          <a:lstStyle/>
          <a:p>
            <a:pPr marL="457200" indent="-457200">
              <a:spcBef>
                <a:spcPts val="600"/>
              </a:spcBef>
              <a:spcAft>
                <a:spcPts val="600"/>
              </a:spcAft>
              <a:buFont typeface="Arial" panose="020B0604020202020204" pitchFamily="34" charset="0"/>
              <a:buChar char="•"/>
            </a:pPr>
            <a:r>
              <a:rPr lang="en-US" sz="2800" dirty="0">
                <a:solidFill>
                  <a:schemeClr val="tx1">
                    <a:lumMod val="75000"/>
                    <a:lumOff val="25000"/>
                  </a:schemeClr>
                </a:solidFill>
              </a:rPr>
              <a:t>Ephesians 5:21  Submitting yourselves one to another in the fear of God.</a:t>
            </a:r>
          </a:p>
          <a:p>
            <a:pPr marL="457200" indent="-457200">
              <a:spcBef>
                <a:spcPts val="600"/>
              </a:spcBef>
              <a:spcAft>
                <a:spcPts val="600"/>
              </a:spcAft>
              <a:buFont typeface="Arial" panose="020B0604020202020204" pitchFamily="34" charset="0"/>
              <a:buChar char="•"/>
            </a:pPr>
            <a:r>
              <a:rPr lang="en-US" sz="2800" dirty="0">
                <a:solidFill>
                  <a:schemeClr val="tx1">
                    <a:lumMod val="75000"/>
                    <a:lumOff val="25000"/>
                  </a:schemeClr>
                </a:solidFill>
              </a:rPr>
              <a:t>1 Peter 5:5  Likewise, ye younger, submit yourselves unto the elder. Yea, all of you be subject one to another, and be clothed with humility: for God </a:t>
            </a:r>
            <a:r>
              <a:rPr lang="en-US" sz="2800" dirty="0" err="1">
                <a:solidFill>
                  <a:schemeClr val="tx1">
                    <a:lumMod val="75000"/>
                    <a:lumOff val="25000"/>
                  </a:schemeClr>
                </a:solidFill>
              </a:rPr>
              <a:t>resisteth</a:t>
            </a:r>
            <a:r>
              <a:rPr lang="en-US" sz="2800" dirty="0">
                <a:solidFill>
                  <a:schemeClr val="tx1">
                    <a:lumMod val="75000"/>
                    <a:lumOff val="25000"/>
                  </a:schemeClr>
                </a:solidFill>
              </a:rPr>
              <a:t> the proud, and giveth grace to the humble. </a:t>
            </a:r>
          </a:p>
          <a:p>
            <a:pPr marL="457200" indent="-457200">
              <a:spcBef>
                <a:spcPts val="600"/>
              </a:spcBef>
              <a:spcAft>
                <a:spcPts val="600"/>
              </a:spcAft>
              <a:buFont typeface="Arial" panose="020B0604020202020204" pitchFamily="34" charset="0"/>
              <a:buChar char="•"/>
            </a:pPr>
            <a:r>
              <a:rPr lang="en-US" sz="2800" dirty="0">
                <a:solidFill>
                  <a:schemeClr val="tx1">
                    <a:lumMod val="75000"/>
                    <a:lumOff val="25000"/>
                  </a:schemeClr>
                </a:solidFill>
              </a:rPr>
              <a:t>Jeremiah 6:17  Also I set watchmen over you, saying, Hearken to the sound of the trumpet. But they said, We will not hearken.</a:t>
            </a:r>
          </a:p>
        </p:txBody>
      </p:sp>
      <p:sp>
        <p:nvSpPr>
          <p:cNvPr id="3" name="Slide Number Placeholder 2">
            <a:extLst>
              <a:ext uri="{FF2B5EF4-FFF2-40B4-BE49-F238E27FC236}">
                <a16:creationId xmlns:a16="http://schemas.microsoft.com/office/drawing/2014/main" id="{D9CBB752-D2AB-49BF-A7EC-FB5FD5CC2176}"/>
              </a:ext>
            </a:extLst>
          </p:cNvPr>
          <p:cNvSpPr>
            <a:spLocks noGrp="1"/>
          </p:cNvSpPr>
          <p:nvPr>
            <p:ph type="sldNum" sz="quarter" idx="17"/>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58DB212-BFA2-403F-85EF-DFD3FF6D973A}" type="slidenum">
              <a:rPr kumimoji="0" lang="en-ZA" sz="1200" b="0" i="0" u="none" strike="noStrike" kern="1200" cap="none" spc="0" normalizeH="0" baseline="0" noProof="0" smtClean="0">
                <a:ln>
                  <a:noFill/>
                </a:ln>
                <a:solidFill>
                  <a:prstClr val="black">
                    <a:lumMod val="75000"/>
                    <a:lumOff val="25000"/>
                  </a:prstClr>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ZA" sz="1200" b="0" i="0" u="none" strike="noStrike" kern="1200" cap="none" spc="0" normalizeH="0" baseline="0" noProof="0" dirty="0">
              <a:ln>
                <a:noFill/>
              </a:ln>
              <a:solidFill>
                <a:prstClr val="black">
                  <a:lumMod val="75000"/>
                  <a:lumOff val="25000"/>
                </a:prstClr>
              </a:solidFill>
              <a:effectLst/>
              <a:uLnTx/>
              <a:uFillTx/>
              <a:latin typeface="Corbel"/>
              <a:ea typeface="+mn-ea"/>
              <a:cs typeface="+mn-cs"/>
            </a:endParaRPr>
          </a:p>
        </p:txBody>
      </p:sp>
      <p:sp>
        <p:nvSpPr>
          <p:cNvPr id="7" name="Title 6" hidden="1">
            <a:extLst>
              <a:ext uri="{FF2B5EF4-FFF2-40B4-BE49-F238E27FC236}">
                <a16:creationId xmlns:a16="http://schemas.microsoft.com/office/drawing/2014/main" id="{29F1DBD3-9529-4FDD-8A15-D52A4CCAEB0F}"/>
              </a:ext>
            </a:extLst>
          </p:cNvPr>
          <p:cNvSpPr>
            <a:spLocks noGrp="1"/>
          </p:cNvSpPr>
          <p:nvPr>
            <p:ph type="title"/>
          </p:nvPr>
        </p:nvSpPr>
        <p:spPr/>
        <p:txBody>
          <a:bodyPr/>
          <a:lstStyle/>
          <a:p>
            <a:r>
              <a:rPr lang="en-US" dirty="0"/>
              <a:t>Video slide</a:t>
            </a:r>
          </a:p>
        </p:txBody>
      </p:sp>
      <p:sp>
        <p:nvSpPr>
          <p:cNvPr id="2" name="Rectangle 1">
            <a:extLst>
              <a:ext uri="{FF2B5EF4-FFF2-40B4-BE49-F238E27FC236}">
                <a16:creationId xmlns:a16="http://schemas.microsoft.com/office/drawing/2014/main" id="{35F2663B-D80D-4A69-AE6C-02792E84F7AC}"/>
              </a:ext>
            </a:extLst>
          </p:cNvPr>
          <p:cNvSpPr/>
          <p:nvPr/>
        </p:nvSpPr>
        <p:spPr>
          <a:xfrm>
            <a:off x="9301655" y="6269072"/>
            <a:ext cx="2806262" cy="5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2324997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EE74F7E-F9D0-415C-9E3A-A14801E28816}"/>
              </a:ext>
            </a:extLst>
          </p:cNvPr>
          <p:cNvSpPr>
            <a:spLocks noGrp="1"/>
          </p:cNvSpPr>
          <p:nvPr>
            <p:ph type="body" sz="quarter" idx="14"/>
          </p:nvPr>
        </p:nvSpPr>
        <p:spPr>
          <a:xfrm>
            <a:off x="584354" y="661959"/>
            <a:ext cx="10872229" cy="4882993"/>
          </a:xfrm>
          <a:noFill/>
        </p:spPr>
        <p:txBody>
          <a:bodyPr/>
          <a:lstStyle/>
          <a:p>
            <a:pPr marL="457200" indent="-457200">
              <a:spcBef>
                <a:spcPts val="600"/>
              </a:spcBef>
              <a:spcAft>
                <a:spcPts val="600"/>
              </a:spcAft>
              <a:buFont typeface="Arial" panose="020B0604020202020204" pitchFamily="34" charset="0"/>
              <a:buChar char="•"/>
            </a:pPr>
            <a:r>
              <a:rPr lang="en-US" sz="2800" dirty="0">
                <a:solidFill>
                  <a:schemeClr val="tx1">
                    <a:lumMod val="75000"/>
                    <a:lumOff val="25000"/>
                  </a:schemeClr>
                </a:solidFill>
              </a:rPr>
              <a:t>1 Timothy 5:1  Rebuke not an elder, but intreat him as a father; and the younger men as brethren; </a:t>
            </a:r>
          </a:p>
          <a:p>
            <a:pPr marL="457200" indent="-457200">
              <a:spcBef>
                <a:spcPts val="600"/>
              </a:spcBef>
              <a:spcAft>
                <a:spcPts val="600"/>
              </a:spcAft>
              <a:buFont typeface="Arial" panose="020B0604020202020204" pitchFamily="34" charset="0"/>
              <a:buChar char="•"/>
            </a:pPr>
            <a:r>
              <a:rPr lang="en-US" sz="2800" dirty="0">
                <a:solidFill>
                  <a:schemeClr val="tx1">
                    <a:lumMod val="75000"/>
                    <a:lumOff val="25000"/>
                  </a:schemeClr>
                </a:solidFill>
              </a:rPr>
              <a:t>1 Timothy 5:17-22 Let the elders that rule well be counted worthy of double </a:t>
            </a:r>
            <a:r>
              <a:rPr lang="en-US" sz="2800" dirty="0" err="1">
                <a:solidFill>
                  <a:schemeClr val="tx1">
                    <a:lumMod val="75000"/>
                    <a:lumOff val="25000"/>
                  </a:schemeClr>
                </a:solidFill>
              </a:rPr>
              <a:t>honour</a:t>
            </a:r>
            <a:r>
              <a:rPr lang="en-US" sz="2800" dirty="0">
                <a:solidFill>
                  <a:schemeClr val="tx1">
                    <a:lumMod val="75000"/>
                    <a:lumOff val="25000"/>
                  </a:schemeClr>
                </a:solidFill>
              </a:rPr>
              <a:t>, especially they who </a:t>
            </a:r>
            <a:r>
              <a:rPr lang="en-US" sz="2800" dirty="0" err="1">
                <a:solidFill>
                  <a:schemeClr val="tx1">
                    <a:lumMod val="75000"/>
                    <a:lumOff val="25000"/>
                  </a:schemeClr>
                </a:solidFill>
              </a:rPr>
              <a:t>labour</a:t>
            </a:r>
            <a:r>
              <a:rPr lang="en-US" sz="2800" dirty="0">
                <a:solidFill>
                  <a:schemeClr val="tx1">
                    <a:lumMod val="75000"/>
                    <a:lumOff val="25000"/>
                  </a:schemeClr>
                </a:solidFill>
              </a:rPr>
              <a:t> in the word and doctrine. </a:t>
            </a:r>
            <a:br>
              <a:rPr lang="en-US" sz="2800" dirty="0">
                <a:solidFill>
                  <a:schemeClr val="tx1">
                    <a:lumMod val="75000"/>
                    <a:lumOff val="25000"/>
                  </a:schemeClr>
                </a:solidFill>
              </a:rPr>
            </a:br>
            <a:r>
              <a:rPr lang="en-US" sz="2800" dirty="0">
                <a:solidFill>
                  <a:schemeClr val="tx1">
                    <a:lumMod val="75000"/>
                    <a:lumOff val="25000"/>
                  </a:schemeClr>
                </a:solidFill>
              </a:rPr>
              <a:t>18  For the scripture saith, Thou shalt not muzzle the ox that </a:t>
            </a:r>
            <a:r>
              <a:rPr lang="en-US" sz="2800" dirty="0" err="1">
                <a:solidFill>
                  <a:schemeClr val="tx1">
                    <a:lumMod val="75000"/>
                    <a:lumOff val="25000"/>
                  </a:schemeClr>
                </a:solidFill>
              </a:rPr>
              <a:t>treadeth</a:t>
            </a:r>
            <a:r>
              <a:rPr lang="en-US" sz="2800" dirty="0">
                <a:solidFill>
                  <a:schemeClr val="tx1">
                    <a:lumMod val="75000"/>
                    <a:lumOff val="25000"/>
                  </a:schemeClr>
                </a:solidFill>
              </a:rPr>
              <a:t> out the corn. And, The </a:t>
            </a:r>
            <a:r>
              <a:rPr lang="en-US" sz="2800" dirty="0" err="1">
                <a:solidFill>
                  <a:schemeClr val="tx1">
                    <a:lumMod val="75000"/>
                    <a:lumOff val="25000"/>
                  </a:schemeClr>
                </a:solidFill>
              </a:rPr>
              <a:t>labourer</a:t>
            </a:r>
            <a:r>
              <a:rPr lang="en-US" sz="2800" dirty="0">
                <a:solidFill>
                  <a:schemeClr val="tx1">
                    <a:lumMod val="75000"/>
                    <a:lumOff val="25000"/>
                  </a:schemeClr>
                </a:solidFill>
              </a:rPr>
              <a:t> is worthy of his reward. 19  Against an elder receive not an accusation, but before two or three witnesses. 20  Them that sin rebuke before all, that others also may fear. 21  I charge thee before God, and the Lord Jesus Christ, and the elect angels, that thou observe these things without preferring one before another, doing nothing by partiality. 22  Lay hands suddenly on no man, neither be partaker of other men's sins: keep thyself pure. </a:t>
            </a:r>
          </a:p>
        </p:txBody>
      </p:sp>
      <p:sp>
        <p:nvSpPr>
          <p:cNvPr id="3" name="Slide Number Placeholder 2">
            <a:extLst>
              <a:ext uri="{FF2B5EF4-FFF2-40B4-BE49-F238E27FC236}">
                <a16:creationId xmlns:a16="http://schemas.microsoft.com/office/drawing/2014/main" id="{D9CBB752-D2AB-49BF-A7EC-FB5FD5CC2176}"/>
              </a:ext>
            </a:extLst>
          </p:cNvPr>
          <p:cNvSpPr>
            <a:spLocks noGrp="1"/>
          </p:cNvSpPr>
          <p:nvPr>
            <p:ph type="sldNum" sz="quarter" idx="17"/>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58DB212-BFA2-403F-85EF-DFD3FF6D973A}" type="slidenum">
              <a:rPr kumimoji="0" lang="en-ZA" sz="1200" b="0" i="0" u="none" strike="noStrike" kern="1200" cap="none" spc="0" normalizeH="0" baseline="0" noProof="0" smtClean="0">
                <a:ln>
                  <a:noFill/>
                </a:ln>
                <a:solidFill>
                  <a:prstClr val="black">
                    <a:lumMod val="75000"/>
                    <a:lumOff val="25000"/>
                  </a:prstClr>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ZA" sz="1200" b="0" i="0" u="none" strike="noStrike" kern="1200" cap="none" spc="0" normalizeH="0" baseline="0" noProof="0" dirty="0">
              <a:ln>
                <a:noFill/>
              </a:ln>
              <a:solidFill>
                <a:prstClr val="black">
                  <a:lumMod val="75000"/>
                  <a:lumOff val="25000"/>
                </a:prstClr>
              </a:solidFill>
              <a:effectLst/>
              <a:uLnTx/>
              <a:uFillTx/>
              <a:latin typeface="Corbel"/>
              <a:ea typeface="+mn-ea"/>
              <a:cs typeface="+mn-cs"/>
            </a:endParaRPr>
          </a:p>
        </p:txBody>
      </p:sp>
      <p:sp>
        <p:nvSpPr>
          <p:cNvPr id="7" name="Title 6" hidden="1">
            <a:extLst>
              <a:ext uri="{FF2B5EF4-FFF2-40B4-BE49-F238E27FC236}">
                <a16:creationId xmlns:a16="http://schemas.microsoft.com/office/drawing/2014/main" id="{29F1DBD3-9529-4FDD-8A15-D52A4CCAEB0F}"/>
              </a:ext>
            </a:extLst>
          </p:cNvPr>
          <p:cNvSpPr>
            <a:spLocks noGrp="1"/>
          </p:cNvSpPr>
          <p:nvPr>
            <p:ph type="title"/>
          </p:nvPr>
        </p:nvSpPr>
        <p:spPr/>
        <p:txBody>
          <a:bodyPr/>
          <a:lstStyle/>
          <a:p>
            <a:r>
              <a:rPr lang="en-US" dirty="0"/>
              <a:t>Video slide</a:t>
            </a:r>
          </a:p>
        </p:txBody>
      </p:sp>
      <p:sp>
        <p:nvSpPr>
          <p:cNvPr id="2" name="Rectangle 1">
            <a:extLst>
              <a:ext uri="{FF2B5EF4-FFF2-40B4-BE49-F238E27FC236}">
                <a16:creationId xmlns:a16="http://schemas.microsoft.com/office/drawing/2014/main" id="{35F2663B-D80D-4A69-AE6C-02792E84F7AC}"/>
              </a:ext>
            </a:extLst>
          </p:cNvPr>
          <p:cNvSpPr/>
          <p:nvPr/>
        </p:nvSpPr>
        <p:spPr>
          <a:xfrm>
            <a:off x="9301655" y="6269072"/>
            <a:ext cx="2806262" cy="5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2684152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C9BEAFF-67BC-44BA-BCBD-5237CD4F2B0C}"/>
              </a:ext>
            </a:extLst>
          </p:cNvPr>
          <p:cNvSpPr/>
          <p:nvPr/>
        </p:nvSpPr>
        <p:spPr>
          <a:xfrm>
            <a:off x="199697" y="224909"/>
            <a:ext cx="11761075" cy="6358759"/>
          </a:xfrm>
          <a:prstGeom prst="rect">
            <a:avLst/>
          </a:prstGeom>
          <a:solidFill>
            <a:srgbClr val="F2F2F2"/>
          </a:solidFill>
          <a:ln w="3175">
            <a:solidFill>
              <a:srgbClr val="DDE0E0"/>
            </a:solidFill>
          </a:ln>
          <a:effectLst>
            <a:outerShdw blurRad="50800" dist="127000" dir="8100000" algn="tr" rotWithShape="0">
              <a:schemeClr val="tx1">
                <a:lumMod val="65000"/>
                <a:lumOff val="35000"/>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4" name="Title 13">
            <a:extLst>
              <a:ext uri="{FF2B5EF4-FFF2-40B4-BE49-F238E27FC236}">
                <a16:creationId xmlns:a16="http://schemas.microsoft.com/office/drawing/2014/main" id="{0034139B-152D-4AA2-9732-8CCDFF0862BC}"/>
              </a:ext>
            </a:extLst>
          </p:cNvPr>
          <p:cNvSpPr>
            <a:spLocks noGrp="1"/>
          </p:cNvSpPr>
          <p:nvPr>
            <p:ph type="title"/>
          </p:nvPr>
        </p:nvSpPr>
        <p:spPr>
          <a:xfrm>
            <a:off x="570000" y="553351"/>
            <a:ext cx="11052000" cy="432000"/>
          </a:xfrm>
        </p:spPr>
        <p:txBody>
          <a:bodyPr/>
          <a:lstStyle/>
          <a:p>
            <a:r>
              <a:rPr lang="en-US" dirty="0"/>
              <a:t>Pastors beware!</a:t>
            </a:r>
          </a:p>
        </p:txBody>
      </p:sp>
      <p:sp>
        <p:nvSpPr>
          <p:cNvPr id="16" name="TextBox 15">
            <a:extLst>
              <a:ext uri="{FF2B5EF4-FFF2-40B4-BE49-F238E27FC236}">
                <a16:creationId xmlns:a16="http://schemas.microsoft.com/office/drawing/2014/main" id="{E61F0481-3017-49BC-910E-BAB4DA121A37}"/>
              </a:ext>
            </a:extLst>
          </p:cNvPr>
          <p:cNvSpPr txBox="1"/>
          <p:nvPr/>
        </p:nvSpPr>
        <p:spPr>
          <a:xfrm>
            <a:off x="570001" y="1313793"/>
            <a:ext cx="11052000" cy="5170646"/>
          </a:xfrm>
          <a:prstGeom prst="rect">
            <a:avLst/>
          </a:prstGeom>
          <a:noFill/>
        </p:spPr>
        <p:txBody>
          <a:bodyPr wrap="square" rtlCol="0">
            <a:spAutoFit/>
          </a:bodyPr>
          <a:lstStyle/>
          <a:p>
            <a:pPr marL="285750" lvl="0" indent="-285750">
              <a:lnSpc>
                <a:spcPts val="3000"/>
              </a:lnSpc>
              <a:spcAft>
                <a:spcPts val="600"/>
              </a:spcAft>
              <a:buFont typeface="Arial" panose="020B0604020202020204" pitchFamily="34" charset="0"/>
              <a:buChar char="•"/>
            </a:pPr>
            <a:r>
              <a:rPr lang="en-US" sz="2800" dirty="0">
                <a:solidFill>
                  <a:prstClr val="black"/>
                </a:solidFill>
              </a:rPr>
              <a:t>James 3:1  My brethren, be not many masters, knowing that we shall receive the greater condemnation.</a:t>
            </a:r>
          </a:p>
          <a:p>
            <a:pPr marL="285750" lvl="0" indent="-285750">
              <a:lnSpc>
                <a:spcPts val="3000"/>
              </a:lnSpc>
              <a:spcAft>
                <a:spcPts val="600"/>
              </a:spcAft>
              <a:buFont typeface="Arial" panose="020B0604020202020204" pitchFamily="34" charset="0"/>
              <a:buChar char="•"/>
            </a:pPr>
            <a:r>
              <a:rPr lang="en-US" sz="2800" dirty="0">
                <a:solidFill>
                  <a:prstClr val="black"/>
                </a:solidFill>
              </a:rPr>
              <a:t>1 Timothy 4:1-6 Now the Spirit </a:t>
            </a:r>
            <a:r>
              <a:rPr lang="en-US" sz="2800" dirty="0" err="1">
                <a:solidFill>
                  <a:prstClr val="black"/>
                </a:solidFill>
              </a:rPr>
              <a:t>speaketh</a:t>
            </a:r>
            <a:r>
              <a:rPr lang="en-US" sz="2800" dirty="0">
                <a:solidFill>
                  <a:prstClr val="black"/>
                </a:solidFill>
              </a:rPr>
              <a:t> expressly, that in the latter times some shall depart from the faith, giving heed to seducing spirits, and doctrines of devils; 2  Speaking lies in hypocrisy; having their conscience seared with a hot iron; 3  Forbidding to marry, and commanding to abstain from meats, which God hath created to be received with thanksgiving of them which believe and know the truth. 4  For every creature of God is good, and nothing to be refused, if it be received with thanksgiving: 5  For it is sanctified by the word of God and prayer. 6  If thou put the brethren in remembrance of these things, thou shalt be a good minister of Jesus Christ, nourished up in the words of faith and of good doctrine, whereunto thou hast attained. </a:t>
            </a:r>
            <a:endParaRPr kumimoji="0" lang="en-US" sz="2800" b="0" i="0" u="none" strike="noStrike" kern="1200" cap="none" spc="0" normalizeH="0" baseline="0" noProof="0" dirty="0">
              <a:ln>
                <a:noFill/>
              </a:ln>
              <a:solidFill>
                <a:prstClr val="black"/>
              </a:solidFill>
              <a:effectLst/>
              <a:uLnTx/>
              <a:uFillTx/>
              <a:latin typeface="Corbel"/>
              <a:ea typeface="+mn-ea"/>
              <a:cs typeface="+mn-cs"/>
            </a:endParaRPr>
          </a:p>
        </p:txBody>
      </p:sp>
    </p:spTree>
    <p:extLst>
      <p:ext uri="{BB962C8B-B14F-4D97-AF65-F5344CB8AC3E}">
        <p14:creationId xmlns:p14="http://schemas.microsoft.com/office/powerpoint/2010/main" val="2224948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fade">
                                      <p:cBhvr>
                                        <p:cTn id="7" dur="1000"/>
                                        <p:tgtEl>
                                          <p:spTgt spid="16">
                                            <p:txEl>
                                              <p:pRg st="1" end="1"/>
                                            </p:txEl>
                                          </p:spTgt>
                                        </p:tgtEl>
                                      </p:cBhvr>
                                    </p:animEffect>
                                    <p:anim calcmode="lin" valueType="num">
                                      <p:cBhvr>
                                        <p:cTn id="8"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EE74F7E-F9D0-415C-9E3A-A14801E28816}"/>
              </a:ext>
            </a:extLst>
          </p:cNvPr>
          <p:cNvSpPr>
            <a:spLocks noGrp="1"/>
          </p:cNvSpPr>
          <p:nvPr>
            <p:ph type="body" sz="quarter" idx="14"/>
          </p:nvPr>
        </p:nvSpPr>
        <p:spPr>
          <a:xfrm>
            <a:off x="6096000" y="1399921"/>
            <a:ext cx="5314740" cy="3157802"/>
          </a:xfrm>
          <a:noFill/>
        </p:spPr>
        <p:txBody>
          <a:bodyPr/>
          <a:lstStyle/>
          <a:p>
            <a:pPr marL="457200" indent="-457200">
              <a:spcBef>
                <a:spcPts val="600"/>
              </a:spcBef>
              <a:spcAft>
                <a:spcPts val="600"/>
              </a:spcAft>
              <a:buFont typeface="Arial" panose="020B0604020202020204" pitchFamily="34" charset="0"/>
              <a:buChar char="•"/>
            </a:pPr>
            <a:r>
              <a:rPr lang="en-US" sz="2800" dirty="0">
                <a:solidFill>
                  <a:schemeClr val="tx1">
                    <a:lumMod val="75000"/>
                    <a:lumOff val="25000"/>
                  </a:schemeClr>
                </a:solidFill>
              </a:rPr>
              <a:t>Philippians 2:15-16 That ye may be blameless and harmless, the sons of God, without rebuke, in the midst of a crooked and perverse nation, among whom ye shine as lights in the world; 16  Holding forth the word of life; that I may rejoice in the day of Christ, that I have not run in vain, neither </a:t>
            </a:r>
            <a:r>
              <a:rPr lang="en-US" sz="2800" dirty="0" err="1">
                <a:solidFill>
                  <a:schemeClr val="tx1">
                    <a:lumMod val="75000"/>
                    <a:lumOff val="25000"/>
                  </a:schemeClr>
                </a:solidFill>
              </a:rPr>
              <a:t>laboured</a:t>
            </a:r>
            <a:r>
              <a:rPr lang="en-US" sz="2800" dirty="0">
                <a:solidFill>
                  <a:schemeClr val="tx1">
                    <a:lumMod val="75000"/>
                    <a:lumOff val="25000"/>
                  </a:schemeClr>
                </a:solidFill>
              </a:rPr>
              <a:t> in vain.</a:t>
            </a:r>
          </a:p>
        </p:txBody>
      </p:sp>
      <p:sp>
        <p:nvSpPr>
          <p:cNvPr id="3" name="Slide Number Placeholder 2">
            <a:extLst>
              <a:ext uri="{FF2B5EF4-FFF2-40B4-BE49-F238E27FC236}">
                <a16:creationId xmlns:a16="http://schemas.microsoft.com/office/drawing/2014/main" id="{D9CBB752-D2AB-49BF-A7EC-FB5FD5CC2176}"/>
              </a:ext>
            </a:extLst>
          </p:cNvPr>
          <p:cNvSpPr>
            <a:spLocks noGrp="1"/>
          </p:cNvSpPr>
          <p:nvPr>
            <p:ph type="sldNum" sz="quarter" idx="17"/>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58DB212-BFA2-403F-85EF-DFD3FF6D973A}" type="slidenum">
              <a:rPr kumimoji="0" lang="en-ZA" sz="1200" b="0" i="0" u="none" strike="noStrike" kern="1200" cap="none" spc="0" normalizeH="0" baseline="0" noProof="0" smtClean="0">
                <a:ln>
                  <a:noFill/>
                </a:ln>
                <a:solidFill>
                  <a:prstClr val="black">
                    <a:lumMod val="75000"/>
                    <a:lumOff val="25000"/>
                  </a:prstClr>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ZA" sz="1200" b="0" i="0" u="none" strike="noStrike" kern="1200" cap="none" spc="0" normalizeH="0" baseline="0" noProof="0" dirty="0">
              <a:ln>
                <a:noFill/>
              </a:ln>
              <a:solidFill>
                <a:prstClr val="black">
                  <a:lumMod val="75000"/>
                  <a:lumOff val="25000"/>
                </a:prstClr>
              </a:solidFill>
              <a:effectLst/>
              <a:uLnTx/>
              <a:uFillTx/>
              <a:latin typeface="Corbel"/>
              <a:ea typeface="+mn-ea"/>
              <a:cs typeface="+mn-cs"/>
            </a:endParaRPr>
          </a:p>
        </p:txBody>
      </p:sp>
      <p:sp>
        <p:nvSpPr>
          <p:cNvPr id="7" name="Title 6" hidden="1">
            <a:extLst>
              <a:ext uri="{FF2B5EF4-FFF2-40B4-BE49-F238E27FC236}">
                <a16:creationId xmlns:a16="http://schemas.microsoft.com/office/drawing/2014/main" id="{29F1DBD3-9529-4FDD-8A15-D52A4CCAEB0F}"/>
              </a:ext>
            </a:extLst>
          </p:cNvPr>
          <p:cNvSpPr>
            <a:spLocks noGrp="1"/>
          </p:cNvSpPr>
          <p:nvPr>
            <p:ph type="title"/>
          </p:nvPr>
        </p:nvSpPr>
        <p:spPr/>
        <p:txBody>
          <a:bodyPr/>
          <a:lstStyle/>
          <a:p>
            <a:r>
              <a:rPr lang="en-US" dirty="0"/>
              <a:t>Video slide</a:t>
            </a:r>
          </a:p>
        </p:txBody>
      </p:sp>
      <p:sp>
        <p:nvSpPr>
          <p:cNvPr id="2" name="Rectangle 1">
            <a:extLst>
              <a:ext uri="{FF2B5EF4-FFF2-40B4-BE49-F238E27FC236}">
                <a16:creationId xmlns:a16="http://schemas.microsoft.com/office/drawing/2014/main" id="{35F2663B-D80D-4A69-AE6C-02792E84F7AC}"/>
              </a:ext>
            </a:extLst>
          </p:cNvPr>
          <p:cNvSpPr/>
          <p:nvPr/>
        </p:nvSpPr>
        <p:spPr>
          <a:xfrm>
            <a:off x="9301655" y="6269072"/>
            <a:ext cx="2806262" cy="5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pic>
        <p:nvPicPr>
          <p:cNvPr id="5" name="Picture 4">
            <a:extLst>
              <a:ext uri="{FF2B5EF4-FFF2-40B4-BE49-F238E27FC236}">
                <a16:creationId xmlns:a16="http://schemas.microsoft.com/office/drawing/2014/main" id="{0FF76203-96B0-4809-A3D5-2F957A57E6DF}"/>
              </a:ext>
            </a:extLst>
          </p:cNvPr>
          <p:cNvPicPr>
            <a:picLocks noChangeAspect="1"/>
          </p:cNvPicPr>
          <p:nvPr/>
        </p:nvPicPr>
        <p:blipFill>
          <a:blip r:embed="rId2"/>
          <a:stretch>
            <a:fillRect/>
          </a:stretch>
        </p:blipFill>
        <p:spPr>
          <a:xfrm rot="236337">
            <a:off x="872069" y="801620"/>
            <a:ext cx="4686334" cy="48339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181505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C9BEAFF-67BC-44BA-BCBD-5237CD4F2B0C}"/>
              </a:ext>
            </a:extLst>
          </p:cNvPr>
          <p:cNvSpPr/>
          <p:nvPr/>
        </p:nvSpPr>
        <p:spPr>
          <a:xfrm>
            <a:off x="199697" y="241738"/>
            <a:ext cx="11761075" cy="6358759"/>
          </a:xfrm>
          <a:prstGeom prst="rect">
            <a:avLst/>
          </a:prstGeom>
          <a:solidFill>
            <a:srgbClr val="F2F2F2"/>
          </a:solidFill>
          <a:ln w="3175">
            <a:solidFill>
              <a:srgbClr val="DDE0E0"/>
            </a:solidFill>
          </a:ln>
          <a:effectLst>
            <a:outerShdw blurRad="50800" dist="127000" dir="8100000" algn="tr" rotWithShape="0">
              <a:schemeClr val="tx1">
                <a:lumMod val="65000"/>
                <a:lumOff val="35000"/>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4" name="Title 13">
            <a:extLst>
              <a:ext uri="{FF2B5EF4-FFF2-40B4-BE49-F238E27FC236}">
                <a16:creationId xmlns:a16="http://schemas.microsoft.com/office/drawing/2014/main" id="{0034139B-152D-4AA2-9732-8CCDFF0862BC}"/>
              </a:ext>
            </a:extLst>
          </p:cNvPr>
          <p:cNvSpPr>
            <a:spLocks noGrp="1"/>
          </p:cNvSpPr>
          <p:nvPr>
            <p:ph type="title"/>
          </p:nvPr>
        </p:nvSpPr>
        <p:spPr>
          <a:xfrm>
            <a:off x="570000" y="700182"/>
            <a:ext cx="11052000" cy="432000"/>
          </a:xfrm>
        </p:spPr>
        <p:txBody>
          <a:bodyPr/>
          <a:lstStyle/>
          <a:p>
            <a:r>
              <a:rPr lang="en-US" dirty="0"/>
              <a:t>IV. Pray!</a:t>
            </a:r>
          </a:p>
        </p:txBody>
      </p:sp>
      <p:sp>
        <p:nvSpPr>
          <p:cNvPr id="16" name="TextBox 15">
            <a:extLst>
              <a:ext uri="{FF2B5EF4-FFF2-40B4-BE49-F238E27FC236}">
                <a16:creationId xmlns:a16="http://schemas.microsoft.com/office/drawing/2014/main" id="{E61F0481-3017-49BC-910E-BAB4DA121A37}"/>
              </a:ext>
            </a:extLst>
          </p:cNvPr>
          <p:cNvSpPr txBox="1"/>
          <p:nvPr/>
        </p:nvSpPr>
        <p:spPr>
          <a:xfrm>
            <a:off x="1082565" y="1313793"/>
            <a:ext cx="4403835" cy="544764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orbel"/>
                <a:ea typeface="+mn-ea"/>
                <a:cs typeface="+mn-cs"/>
              </a:rPr>
              <a:t>Right living.</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800" dirty="0">
                <a:solidFill>
                  <a:prstClr val="black"/>
                </a:solidFill>
                <a:latin typeface="Corbel"/>
              </a:rPr>
              <a:t>Regular fellowship.</a:t>
            </a:r>
          </a:p>
          <a:p>
            <a:pPr marL="285750" lvl="0" indent="-285750">
              <a:spcAft>
                <a:spcPts val="1200"/>
              </a:spcAft>
              <a:buFont typeface="Arial" panose="020B0604020202020204" pitchFamily="34" charset="0"/>
              <a:buChar char="•"/>
              <a:defRPr/>
            </a:pPr>
            <a:r>
              <a:rPr lang="en-US" sz="2800" dirty="0">
                <a:solidFill>
                  <a:prstClr val="black"/>
                </a:solidFill>
              </a:rPr>
              <a:t>1 Thessalonians 5:25  Brethren, pray for us.</a:t>
            </a:r>
          </a:p>
          <a:p>
            <a:pPr marL="285750" lvl="0" indent="-285750">
              <a:spcAft>
                <a:spcPts val="1200"/>
              </a:spcAft>
              <a:buFont typeface="Arial" panose="020B0604020202020204" pitchFamily="34" charset="0"/>
              <a:buChar char="•"/>
              <a:defRPr/>
            </a:pPr>
            <a:r>
              <a:rPr lang="en-US" sz="2800" dirty="0">
                <a:solidFill>
                  <a:prstClr val="black"/>
                </a:solidFill>
              </a:rPr>
              <a:t>2 Thessalonians 3:1  Finally, brethren, pray for us, that the word of the Lord may have free course, and be glorified, even as it is with you: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orbel"/>
              <a:ea typeface="+mn-ea"/>
              <a:cs typeface="+mn-cs"/>
            </a:endParaRPr>
          </a:p>
        </p:txBody>
      </p:sp>
      <p:pic>
        <p:nvPicPr>
          <p:cNvPr id="3" name="Picture 2">
            <a:extLst>
              <a:ext uri="{FF2B5EF4-FFF2-40B4-BE49-F238E27FC236}">
                <a16:creationId xmlns:a16="http://schemas.microsoft.com/office/drawing/2014/main" id="{D4357CC6-4AC7-465E-9D3F-0336B52993EE}"/>
              </a:ext>
            </a:extLst>
          </p:cNvPr>
          <p:cNvPicPr>
            <a:picLocks noChangeAspect="1"/>
          </p:cNvPicPr>
          <p:nvPr/>
        </p:nvPicPr>
        <p:blipFill>
          <a:blip r:embed="rId2"/>
          <a:stretch>
            <a:fillRect/>
          </a:stretch>
        </p:blipFill>
        <p:spPr>
          <a:xfrm>
            <a:off x="5634206" y="796960"/>
            <a:ext cx="5681704" cy="524831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18542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animEffect transition="in" filter="fade">
                                      <p:cBhvr>
                                        <p:cTn id="7" dur="1000"/>
                                        <p:tgtEl>
                                          <p:spTgt spid="16">
                                            <p:txEl>
                                              <p:pRg st="2" end="2"/>
                                            </p:txEl>
                                          </p:spTgt>
                                        </p:tgtEl>
                                      </p:cBhvr>
                                    </p:animEffect>
                                    <p:anim calcmode="lin" valueType="num">
                                      <p:cBhvr>
                                        <p:cTn id="8"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3" end="3"/>
                                            </p:txEl>
                                          </p:spTgt>
                                        </p:tgtEl>
                                        <p:attrNameLst>
                                          <p:attrName>style.visibility</p:attrName>
                                        </p:attrNameLst>
                                      </p:cBhvr>
                                      <p:to>
                                        <p:strVal val="visible"/>
                                      </p:to>
                                    </p:set>
                                    <p:animEffect transition="in" filter="fade">
                                      <p:cBhvr>
                                        <p:cTn id="14" dur="1000"/>
                                        <p:tgtEl>
                                          <p:spTgt spid="16">
                                            <p:txEl>
                                              <p:pRg st="3" end="3"/>
                                            </p:txEl>
                                          </p:spTgt>
                                        </p:tgtEl>
                                      </p:cBhvr>
                                    </p:animEffect>
                                    <p:anim calcmode="lin" valueType="num">
                                      <p:cBhvr>
                                        <p:cTn id="15"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C9BEAFF-67BC-44BA-BCBD-5237CD4F2B0C}"/>
              </a:ext>
            </a:extLst>
          </p:cNvPr>
          <p:cNvSpPr/>
          <p:nvPr/>
        </p:nvSpPr>
        <p:spPr>
          <a:xfrm>
            <a:off x="199697" y="241738"/>
            <a:ext cx="11761075" cy="6358759"/>
          </a:xfrm>
          <a:prstGeom prst="rect">
            <a:avLst/>
          </a:prstGeom>
          <a:solidFill>
            <a:srgbClr val="F2F2F2"/>
          </a:solidFill>
          <a:ln w="3175">
            <a:solidFill>
              <a:srgbClr val="DDE0E0"/>
            </a:solidFill>
          </a:ln>
          <a:effectLst>
            <a:outerShdw blurRad="50800" dist="127000" dir="8100000" algn="tr" rotWithShape="0">
              <a:schemeClr val="tx1">
                <a:lumMod val="65000"/>
                <a:lumOff val="35000"/>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4" name="Title 13">
            <a:extLst>
              <a:ext uri="{FF2B5EF4-FFF2-40B4-BE49-F238E27FC236}">
                <a16:creationId xmlns:a16="http://schemas.microsoft.com/office/drawing/2014/main" id="{0034139B-152D-4AA2-9732-8CCDFF0862BC}"/>
              </a:ext>
            </a:extLst>
          </p:cNvPr>
          <p:cNvSpPr>
            <a:spLocks noGrp="1"/>
          </p:cNvSpPr>
          <p:nvPr>
            <p:ph type="title"/>
          </p:nvPr>
        </p:nvSpPr>
        <p:spPr>
          <a:xfrm>
            <a:off x="570000" y="700182"/>
            <a:ext cx="11052000" cy="432000"/>
          </a:xfrm>
        </p:spPr>
        <p:txBody>
          <a:bodyPr/>
          <a:lstStyle/>
          <a:p>
            <a:r>
              <a:rPr lang="en-US" dirty="0"/>
              <a:t>V. Salute!</a:t>
            </a:r>
          </a:p>
        </p:txBody>
      </p:sp>
      <p:sp>
        <p:nvSpPr>
          <p:cNvPr id="16" name="TextBox 15">
            <a:extLst>
              <a:ext uri="{FF2B5EF4-FFF2-40B4-BE49-F238E27FC236}">
                <a16:creationId xmlns:a16="http://schemas.microsoft.com/office/drawing/2014/main" id="{E61F0481-3017-49BC-910E-BAB4DA121A37}"/>
              </a:ext>
            </a:extLst>
          </p:cNvPr>
          <p:cNvSpPr txBox="1"/>
          <p:nvPr/>
        </p:nvSpPr>
        <p:spPr>
          <a:xfrm>
            <a:off x="1082565" y="1313793"/>
            <a:ext cx="4403835" cy="270843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orbel"/>
                <a:ea typeface="+mn-ea"/>
                <a:cs typeface="+mn-cs"/>
              </a:rPr>
              <a:t>Greet!</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orbel"/>
                <a:ea typeface="+mn-ea"/>
                <a:cs typeface="+mn-cs"/>
              </a:rPr>
              <a:t>Hug your pastor, ministry leader, discipler, </a:t>
            </a:r>
            <a:r>
              <a:rPr kumimoji="0" lang="en-US" sz="2800" b="0" i="0" u="none" strike="noStrike" kern="1200" cap="none" spc="0" normalizeH="0" baseline="0" noProof="0" dirty="0" err="1">
                <a:ln>
                  <a:noFill/>
                </a:ln>
                <a:solidFill>
                  <a:prstClr val="black"/>
                </a:solidFill>
                <a:effectLst/>
                <a:uLnTx/>
                <a:uFillTx/>
                <a:latin typeface="Corbel"/>
                <a:ea typeface="+mn-ea"/>
                <a:cs typeface="+mn-cs"/>
              </a:rPr>
              <a:t>etc</a:t>
            </a:r>
            <a:r>
              <a:rPr kumimoji="0" lang="en-US" sz="2800" b="0" i="0" u="none" strike="noStrike" kern="1200" cap="none" spc="0" normalizeH="0" baseline="0" noProof="0" dirty="0">
                <a:ln>
                  <a:noFill/>
                </a:ln>
                <a:solidFill>
                  <a:prstClr val="black"/>
                </a:solidFill>
                <a:effectLst/>
                <a:uLnTx/>
                <a:uFillTx/>
                <a:latin typeface="Corbel"/>
                <a:ea typeface="+mn-ea"/>
                <a:cs typeface="+mn-cs"/>
              </a:rPr>
              <a:t>…</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800" dirty="0">
                <a:solidFill>
                  <a:prstClr val="black"/>
                </a:solidFill>
                <a:latin typeface="Corbel"/>
              </a:rPr>
              <a:t>Hug everyone else!</a:t>
            </a:r>
            <a:endParaRPr kumimoji="0" lang="en-US" sz="2800" b="0" i="0" u="none" strike="noStrike" kern="1200" cap="none" spc="0" normalizeH="0" baseline="0" noProof="0" dirty="0">
              <a:ln>
                <a:noFill/>
              </a:ln>
              <a:solidFill>
                <a:prstClr val="black"/>
              </a:solidFill>
              <a:effectLst/>
              <a:uLnTx/>
              <a:uFillTx/>
              <a:latin typeface="Corbel"/>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orbel"/>
              <a:ea typeface="+mn-ea"/>
              <a:cs typeface="+mn-cs"/>
            </a:endParaRPr>
          </a:p>
        </p:txBody>
      </p:sp>
      <p:pic>
        <p:nvPicPr>
          <p:cNvPr id="2" name="Picture 1">
            <a:extLst>
              <a:ext uri="{FF2B5EF4-FFF2-40B4-BE49-F238E27FC236}">
                <a16:creationId xmlns:a16="http://schemas.microsoft.com/office/drawing/2014/main" id="{368CCE53-B728-4969-A97D-7B9E72CD2FCA}"/>
              </a:ext>
            </a:extLst>
          </p:cNvPr>
          <p:cNvPicPr>
            <a:picLocks noChangeAspect="1"/>
          </p:cNvPicPr>
          <p:nvPr/>
        </p:nvPicPr>
        <p:blipFill>
          <a:blip r:embed="rId2"/>
          <a:stretch>
            <a:fillRect/>
          </a:stretch>
        </p:blipFill>
        <p:spPr>
          <a:xfrm>
            <a:off x="5748480" y="720919"/>
            <a:ext cx="5950212" cy="5895343"/>
          </a:xfrm>
          <a:prstGeom prst="rect">
            <a:avLst/>
          </a:prstGeom>
        </p:spPr>
      </p:pic>
    </p:spTree>
    <p:extLst>
      <p:ext uri="{BB962C8B-B14F-4D97-AF65-F5344CB8AC3E}">
        <p14:creationId xmlns:p14="http://schemas.microsoft.com/office/powerpoint/2010/main" val="3470687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C9BEAFF-67BC-44BA-BCBD-5237CD4F2B0C}"/>
              </a:ext>
            </a:extLst>
          </p:cNvPr>
          <p:cNvSpPr/>
          <p:nvPr/>
        </p:nvSpPr>
        <p:spPr>
          <a:xfrm>
            <a:off x="199697" y="241738"/>
            <a:ext cx="11761075" cy="6358759"/>
          </a:xfrm>
          <a:prstGeom prst="rect">
            <a:avLst/>
          </a:prstGeom>
          <a:solidFill>
            <a:srgbClr val="F2F2F2"/>
          </a:solidFill>
          <a:ln w="3175">
            <a:solidFill>
              <a:srgbClr val="DDE0E0"/>
            </a:solidFill>
          </a:ln>
          <a:effectLst>
            <a:outerShdw blurRad="50800" dist="127000" dir="8100000" algn="tr" rotWithShape="0">
              <a:schemeClr val="tx1">
                <a:lumMod val="65000"/>
                <a:lumOff val="35000"/>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4" name="Title 13">
            <a:extLst>
              <a:ext uri="{FF2B5EF4-FFF2-40B4-BE49-F238E27FC236}">
                <a16:creationId xmlns:a16="http://schemas.microsoft.com/office/drawing/2014/main" id="{0034139B-152D-4AA2-9732-8CCDFF0862BC}"/>
              </a:ext>
            </a:extLst>
          </p:cNvPr>
          <p:cNvSpPr>
            <a:spLocks noGrp="1"/>
          </p:cNvSpPr>
          <p:nvPr>
            <p:ph type="title"/>
          </p:nvPr>
        </p:nvSpPr>
        <p:spPr>
          <a:xfrm>
            <a:off x="570000" y="700182"/>
            <a:ext cx="11052000" cy="432000"/>
          </a:xfrm>
        </p:spPr>
        <p:txBody>
          <a:bodyPr/>
          <a:lstStyle/>
          <a:p>
            <a:r>
              <a:rPr lang="en-US" dirty="0"/>
              <a:t>V. Salute Mike Reneau.</a:t>
            </a:r>
          </a:p>
        </p:txBody>
      </p:sp>
      <p:pic>
        <p:nvPicPr>
          <p:cNvPr id="4" name="Picture 3">
            <a:extLst>
              <a:ext uri="{FF2B5EF4-FFF2-40B4-BE49-F238E27FC236}">
                <a16:creationId xmlns:a16="http://schemas.microsoft.com/office/drawing/2014/main" id="{C2C945FB-B58F-4092-8B6A-3CC5EAFD46CF}"/>
              </a:ext>
            </a:extLst>
          </p:cNvPr>
          <p:cNvPicPr>
            <a:picLocks noChangeAspect="1"/>
          </p:cNvPicPr>
          <p:nvPr/>
        </p:nvPicPr>
        <p:blipFill>
          <a:blip r:embed="rId2"/>
          <a:stretch>
            <a:fillRect/>
          </a:stretch>
        </p:blipFill>
        <p:spPr>
          <a:xfrm rot="334548">
            <a:off x="6275671" y="700182"/>
            <a:ext cx="4685977" cy="548630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82478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C9BEAFF-67BC-44BA-BCBD-5237CD4F2B0C}"/>
              </a:ext>
            </a:extLst>
          </p:cNvPr>
          <p:cNvSpPr/>
          <p:nvPr/>
        </p:nvSpPr>
        <p:spPr>
          <a:xfrm>
            <a:off x="199697" y="241738"/>
            <a:ext cx="11761075" cy="6358759"/>
          </a:xfrm>
          <a:prstGeom prst="rect">
            <a:avLst/>
          </a:prstGeom>
          <a:solidFill>
            <a:srgbClr val="F2F2F2"/>
          </a:solidFill>
          <a:ln w="3175">
            <a:solidFill>
              <a:srgbClr val="DDE0E0"/>
            </a:solidFill>
          </a:ln>
          <a:effectLst>
            <a:outerShdw blurRad="50800" dist="127000" dir="8100000" algn="tr" rotWithShape="0">
              <a:schemeClr val="tx1">
                <a:lumMod val="65000"/>
                <a:lumOff val="35000"/>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0034139B-152D-4AA2-9732-8CCDFF0862BC}"/>
              </a:ext>
            </a:extLst>
          </p:cNvPr>
          <p:cNvSpPr>
            <a:spLocks noGrp="1"/>
          </p:cNvSpPr>
          <p:nvPr>
            <p:ph type="title"/>
          </p:nvPr>
        </p:nvSpPr>
        <p:spPr>
          <a:xfrm>
            <a:off x="570000" y="700182"/>
            <a:ext cx="11052000" cy="432000"/>
          </a:xfrm>
        </p:spPr>
        <p:txBody>
          <a:bodyPr/>
          <a:lstStyle/>
          <a:p>
            <a:r>
              <a:rPr lang="en-US" dirty="0"/>
              <a:t>I. Vs 7: Remember</a:t>
            </a:r>
          </a:p>
        </p:txBody>
      </p:sp>
      <p:pic>
        <p:nvPicPr>
          <p:cNvPr id="17" name="Picture 16">
            <a:extLst>
              <a:ext uri="{FF2B5EF4-FFF2-40B4-BE49-F238E27FC236}">
                <a16:creationId xmlns:a16="http://schemas.microsoft.com/office/drawing/2014/main" id="{49167F7E-C1E6-4A56-B1CF-F28020AB8D76}"/>
              </a:ext>
            </a:extLst>
          </p:cNvPr>
          <p:cNvPicPr>
            <a:picLocks noChangeAspect="1"/>
          </p:cNvPicPr>
          <p:nvPr/>
        </p:nvPicPr>
        <p:blipFill rotWithShape="1">
          <a:blip r:embed="rId2"/>
          <a:srcRect l="115" t="15600" r="-247" b="677"/>
          <a:stretch/>
        </p:blipFill>
        <p:spPr>
          <a:xfrm>
            <a:off x="2131730" y="1294908"/>
            <a:ext cx="8165184" cy="4986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26247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D7FBB4D7-6E59-4E1A-91BA-01EF100773A5}"/>
              </a:ext>
            </a:extLst>
          </p:cNvPr>
          <p:cNvPicPr>
            <a:picLocks noGrp="1" noChangeAspect="1"/>
          </p:cNvPicPr>
          <p:nvPr>
            <p:ph type="pic" sz="quarter" idx="10"/>
          </p:nvPr>
        </p:nvPicPr>
        <p:blipFill>
          <a:blip r:embed="rId2"/>
          <a:srcRect t="1390" b="1390"/>
          <a:stretch>
            <a:fillRect/>
          </a:stretch>
        </p:blipFill>
        <p:spPr>
          <a:prstGeom prst="rect">
            <a:avLst/>
          </a:prstGeom>
        </p:spPr>
      </p:pic>
      <p:grpSp>
        <p:nvGrpSpPr>
          <p:cNvPr id="15" name="Group 14" title="Paper Picture Frame">
            <a:extLst>
              <a:ext uri="{FF2B5EF4-FFF2-40B4-BE49-F238E27FC236}">
                <a16:creationId xmlns:a16="http://schemas.microsoft.com/office/drawing/2014/main" id="{2BB77C0C-1042-44F9-A00C-9DEE176AE494}"/>
              </a:ext>
            </a:extLst>
          </p:cNvPr>
          <p:cNvGrpSpPr/>
          <p:nvPr/>
        </p:nvGrpSpPr>
        <p:grpSpPr>
          <a:xfrm rot="21295767">
            <a:off x="5213054" y="1125704"/>
            <a:ext cx="3474160" cy="4337342"/>
            <a:chOff x="4636201" y="-1745975"/>
            <a:chExt cx="3474160" cy="4337342"/>
          </a:xfrm>
        </p:grpSpPr>
        <p:sp>
          <p:nvSpPr>
            <p:cNvPr id="16" name="Parallelogram 15">
              <a:extLst>
                <a:ext uri="{FF2B5EF4-FFF2-40B4-BE49-F238E27FC236}">
                  <a16:creationId xmlns:a16="http://schemas.microsoft.com/office/drawing/2014/main" id="{269610D6-7006-4BA5-A69B-3C7A4ED489FF}"/>
                </a:ext>
              </a:extLst>
            </p:cNvPr>
            <p:cNvSpPr/>
            <p:nvPr userDrawn="1"/>
          </p:nvSpPr>
          <p:spPr>
            <a:xfrm rot="5400000">
              <a:off x="4813604" y="-705389"/>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17" name="Rectangle: Rounded Corners 16" descr="Photo frame">
              <a:extLst>
                <a:ext uri="{FF2B5EF4-FFF2-40B4-BE49-F238E27FC236}">
                  <a16:creationId xmlns:a16="http://schemas.microsoft.com/office/drawing/2014/main" id="{796A7B23-46FE-43D7-A493-FB56337C450D}"/>
                </a:ext>
              </a:extLst>
            </p:cNvPr>
            <p:cNvSpPr/>
            <p:nvPr userDrawn="1"/>
          </p:nvSpPr>
          <p:spPr>
            <a:xfrm>
              <a:off x="4636201" y="-1745975"/>
              <a:ext cx="3220061" cy="3910358"/>
            </a:xfrm>
            <a:prstGeom prst="roundRect">
              <a:avLst>
                <a:gd name="adj" fmla="val 454"/>
              </a:avLst>
            </a:prstGeom>
            <a:blipFill dpi="0" rotWithShape="1">
              <a:blip r:embed="rId3" cstate="screen">
                <a:extLst>
                  <a:ext uri="{BEBA8EAE-BF5A-486C-A8C5-ECC9F3942E4B}">
                    <a14:imgProps xmlns:a14="http://schemas.microsoft.com/office/drawing/2010/main">
                      <a14:imgLayer r:embed="rId4">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orbel"/>
                <a:ea typeface="+mn-ea"/>
                <a:cs typeface="+mn-cs"/>
              </a:endParaRPr>
            </a:p>
          </p:txBody>
        </p:sp>
      </p:grpSp>
      <p:grpSp>
        <p:nvGrpSpPr>
          <p:cNvPr id="18" name="Group 17" title="Paper Picture Frame">
            <a:extLst>
              <a:ext uri="{FF2B5EF4-FFF2-40B4-BE49-F238E27FC236}">
                <a16:creationId xmlns:a16="http://schemas.microsoft.com/office/drawing/2014/main" id="{B6B1D40C-7E92-4FF3-A3DE-A858E37F3928}"/>
              </a:ext>
            </a:extLst>
          </p:cNvPr>
          <p:cNvGrpSpPr/>
          <p:nvPr/>
        </p:nvGrpSpPr>
        <p:grpSpPr>
          <a:xfrm>
            <a:off x="8294018" y="401177"/>
            <a:ext cx="2847409" cy="3554872"/>
            <a:chOff x="12781483" y="-1318991"/>
            <a:chExt cx="3132150" cy="3910359"/>
          </a:xfrm>
        </p:grpSpPr>
        <p:sp>
          <p:nvSpPr>
            <p:cNvPr id="19" name="Parallelogram 18">
              <a:extLst>
                <a:ext uri="{FF2B5EF4-FFF2-40B4-BE49-F238E27FC236}">
                  <a16:creationId xmlns:a16="http://schemas.microsoft.com/office/drawing/2014/main" id="{E3463503-E42B-437B-A892-C13AB4A175E5}"/>
                </a:ext>
              </a:extLst>
            </p:cNvPr>
            <p:cNvSpPr/>
            <p:nvPr userDrawn="1"/>
          </p:nvSpPr>
          <p:spPr>
            <a:xfrm rot="5400000">
              <a:off x="12941422" y="-380844"/>
              <a:ext cx="2903066" cy="3041357"/>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20" name="Rectangle: Rounded Corners 19" descr="Photo frame">
              <a:extLst>
                <a:ext uri="{FF2B5EF4-FFF2-40B4-BE49-F238E27FC236}">
                  <a16:creationId xmlns:a16="http://schemas.microsoft.com/office/drawing/2014/main" id="{0EF8A4BF-A43E-4569-9286-DE035DF7EE4B}"/>
                </a:ext>
              </a:extLst>
            </p:cNvPr>
            <p:cNvSpPr/>
            <p:nvPr userDrawn="1"/>
          </p:nvSpPr>
          <p:spPr>
            <a:xfrm>
              <a:off x="12781483" y="-1318991"/>
              <a:ext cx="2903066" cy="3525408"/>
            </a:xfrm>
            <a:prstGeom prst="roundRect">
              <a:avLst>
                <a:gd name="adj" fmla="val 454"/>
              </a:avLst>
            </a:prstGeom>
            <a:blipFill dpi="0" rotWithShape="1">
              <a:blip r:embed="rId3" cstate="screen">
                <a:extLst>
                  <a:ext uri="{BEBA8EAE-BF5A-486C-A8C5-ECC9F3942E4B}">
                    <a14:imgProps xmlns:a14="http://schemas.microsoft.com/office/drawing/2010/main">
                      <a14:imgLayer r:embed="rId4">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orbel"/>
                <a:ea typeface="+mn-ea"/>
                <a:cs typeface="+mn-cs"/>
              </a:endParaRPr>
            </a:p>
          </p:txBody>
        </p:sp>
      </p:grpSp>
      <p:grpSp>
        <p:nvGrpSpPr>
          <p:cNvPr id="21" name="Group 20" title="Paper Picture Frame">
            <a:extLst>
              <a:ext uri="{FF2B5EF4-FFF2-40B4-BE49-F238E27FC236}">
                <a16:creationId xmlns:a16="http://schemas.microsoft.com/office/drawing/2014/main" id="{80AD151C-9F8B-457A-B87A-CA2E5927E2C9}"/>
              </a:ext>
            </a:extLst>
          </p:cNvPr>
          <p:cNvGrpSpPr/>
          <p:nvPr/>
        </p:nvGrpSpPr>
        <p:grpSpPr>
          <a:xfrm rot="182524">
            <a:off x="8625708" y="3010143"/>
            <a:ext cx="2699564" cy="3418505"/>
            <a:chOff x="8372395" y="-1103087"/>
            <a:chExt cx="2969520" cy="3760355"/>
          </a:xfrm>
        </p:grpSpPr>
        <p:sp>
          <p:nvSpPr>
            <p:cNvPr id="22" name="Parallelogram 21">
              <a:extLst>
                <a:ext uri="{FF2B5EF4-FFF2-40B4-BE49-F238E27FC236}">
                  <a16:creationId xmlns:a16="http://schemas.microsoft.com/office/drawing/2014/main" id="{E507910B-BCDF-4B2E-B3A2-47A0AAB13151}"/>
                </a:ext>
              </a:extLst>
            </p:cNvPr>
            <p:cNvSpPr/>
            <p:nvPr userDrawn="1"/>
          </p:nvSpPr>
          <p:spPr>
            <a:xfrm rot="16200000" flipH="1">
              <a:off x="8437722" y="-150836"/>
              <a:ext cx="2742777" cy="287343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23" name="Rectangle: Rounded Corners 22" descr="Photo frame">
              <a:extLst>
                <a:ext uri="{FF2B5EF4-FFF2-40B4-BE49-F238E27FC236}">
                  <a16:creationId xmlns:a16="http://schemas.microsoft.com/office/drawing/2014/main" id="{E991952B-2BE5-44A2-84BD-A9364DF019BB}"/>
                </a:ext>
              </a:extLst>
            </p:cNvPr>
            <p:cNvSpPr/>
            <p:nvPr userDrawn="1"/>
          </p:nvSpPr>
          <p:spPr>
            <a:xfrm>
              <a:off x="8599138" y="-1103087"/>
              <a:ext cx="2742777" cy="3330757"/>
            </a:xfrm>
            <a:prstGeom prst="roundRect">
              <a:avLst>
                <a:gd name="adj" fmla="val 454"/>
              </a:avLst>
            </a:prstGeom>
            <a:blipFill dpi="0" rotWithShape="1">
              <a:blip r:embed="rId3" cstate="screen">
                <a:extLst>
                  <a:ext uri="{BEBA8EAE-BF5A-486C-A8C5-ECC9F3942E4B}">
                    <a14:imgProps xmlns:a14="http://schemas.microsoft.com/office/drawing/2010/main">
                      <a14:imgLayer r:embed="rId4">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orbel"/>
                <a:ea typeface="+mn-ea"/>
                <a:cs typeface="+mn-cs"/>
              </a:endParaRPr>
            </a:p>
          </p:txBody>
        </p:sp>
      </p:grpSp>
      <p:sp>
        <p:nvSpPr>
          <p:cNvPr id="3" name="Title 2">
            <a:extLst>
              <a:ext uri="{FF2B5EF4-FFF2-40B4-BE49-F238E27FC236}">
                <a16:creationId xmlns:a16="http://schemas.microsoft.com/office/drawing/2014/main" id="{2364D1BF-A06E-4FF1-A6F2-DDA5CFC83776}"/>
              </a:ext>
            </a:extLst>
          </p:cNvPr>
          <p:cNvSpPr>
            <a:spLocks noGrp="1"/>
          </p:cNvSpPr>
          <p:nvPr>
            <p:ph type="ctrTitle"/>
          </p:nvPr>
        </p:nvSpPr>
        <p:spPr/>
        <p:txBody>
          <a:bodyPr/>
          <a:lstStyle/>
          <a:p>
            <a:r>
              <a:rPr lang="en-ZA" dirty="0"/>
              <a:t>Hebrews 13</a:t>
            </a:r>
          </a:p>
        </p:txBody>
      </p:sp>
      <p:sp>
        <p:nvSpPr>
          <p:cNvPr id="5" name="Subtitle 4">
            <a:extLst>
              <a:ext uri="{FF2B5EF4-FFF2-40B4-BE49-F238E27FC236}">
                <a16:creationId xmlns:a16="http://schemas.microsoft.com/office/drawing/2014/main" id="{4236A4D9-DCA0-4D15-8774-34A94997757E}"/>
              </a:ext>
            </a:extLst>
          </p:cNvPr>
          <p:cNvSpPr>
            <a:spLocks noGrp="1"/>
          </p:cNvSpPr>
          <p:nvPr>
            <p:ph type="subTitle" idx="1"/>
          </p:nvPr>
        </p:nvSpPr>
        <p:spPr>
          <a:xfrm>
            <a:off x="4387171" y="5313140"/>
            <a:ext cx="2402048" cy="1120015"/>
          </a:xfrm>
        </p:spPr>
        <p:txBody>
          <a:bodyPr/>
          <a:lstStyle/>
          <a:p>
            <a:r>
              <a:rPr lang="en-ZA" sz="2800" dirty="0"/>
              <a:t>Pondering and </a:t>
            </a:r>
            <a:r>
              <a:rPr lang="en-ZA" sz="2800" noProof="1"/>
              <a:t>Praying Over Our Pastors</a:t>
            </a:r>
            <a:endParaRPr lang="en-ZA" sz="2800" dirty="0"/>
          </a:p>
        </p:txBody>
      </p:sp>
      <p:cxnSp>
        <p:nvCxnSpPr>
          <p:cNvPr id="8" name="Straight Connector 7" descr="vertical line">
            <a:extLst>
              <a:ext uri="{FF2B5EF4-FFF2-40B4-BE49-F238E27FC236}">
                <a16:creationId xmlns:a16="http://schemas.microsoft.com/office/drawing/2014/main" id="{C0B893E7-2D9C-445D-8C3C-B056DC61CD6B}"/>
              </a:ext>
              <a:ext uri="{C183D7F6-B498-43B3-948B-1728B52AA6E4}">
                <adec:decorative xmlns:adec="http://schemas.microsoft.com/office/drawing/2017/decorative" val="1"/>
              </a:ext>
            </a:extLst>
          </p:cNvPr>
          <p:cNvCxnSpPr>
            <a:cxnSpLocks/>
          </p:cNvCxnSpPr>
          <p:nvPr/>
        </p:nvCxnSpPr>
        <p:spPr>
          <a:xfrm>
            <a:off x="4073757" y="5313321"/>
            <a:ext cx="0" cy="896157"/>
          </a:xfrm>
          <a:prstGeom prst="line">
            <a:avLst/>
          </a:prstGeom>
          <a:ln w="381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37" name="Picture Placeholder 36" descr="man posing in front of mountains&#10;">
            <a:extLst>
              <a:ext uri="{FF2B5EF4-FFF2-40B4-BE49-F238E27FC236}">
                <a16:creationId xmlns:a16="http://schemas.microsoft.com/office/drawing/2014/main" id="{57C22A51-0881-468C-A7D5-C4CC0640B26A}"/>
              </a:ext>
            </a:extLst>
          </p:cNvPr>
          <p:cNvPicPr>
            <a:picLocks noGrp="1" noChangeAspect="1"/>
          </p:cNvPicPr>
          <p:nvPr>
            <p:ph type="pic" sz="quarter" idx="12"/>
          </p:nvPr>
        </p:nvPicPr>
        <p:blipFill rotWithShape="1">
          <a:blip r:embed="rId5" cstate="screen">
            <a:extLst>
              <a:ext uri="{28A0092B-C50C-407E-A947-70E740481C1C}">
                <a14:useLocalDpi xmlns:a14="http://schemas.microsoft.com/office/drawing/2010/main"/>
              </a:ext>
            </a:extLst>
          </a:blip>
          <a:srcRect/>
          <a:stretch/>
        </p:blipFill>
        <p:spPr>
          <a:xfrm rot="182524">
            <a:off x="9041958" y="3196542"/>
            <a:ext cx="2118605" cy="2230110"/>
          </a:xfrm>
        </p:spPr>
      </p:pic>
      <p:pic>
        <p:nvPicPr>
          <p:cNvPr id="49" name="Picture Placeholder 48" descr="Two people at a table, one playing on a computer">
            <a:extLst>
              <a:ext uri="{FF2B5EF4-FFF2-40B4-BE49-F238E27FC236}">
                <a16:creationId xmlns:a16="http://schemas.microsoft.com/office/drawing/2014/main" id="{9C5BB672-00D3-4055-9610-28E17F7DE64C}"/>
              </a:ext>
            </a:extLst>
          </p:cNvPr>
          <p:cNvPicPr>
            <a:picLocks noGrp="1" noChangeAspect="1"/>
          </p:cNvPicPr>
          <p:nvPr>
            <p:ph type="pic" sz="quarter" idx="11"/>
          </p:nvPr>
        </p:nvPicPr>
        <p:blipFill rotWithShape="1">
          <a:blip r:embed="rId6" cstate="screen">
            <a:extLst>
              <a:ext uri="{28A0092B-C50C-407E-A947-70E740481C1C}">
                <a14:useLocalDpi xmlns:a14="http://schemas.microsoft.com/office/drawing/2010/main"/>
              </a:ext>
            </a:extLst>
          </a:blip>
          <a:srcRect t="-204"/>
          <a:stretch/>
        </p:blipFill>
        <p:spPr>
          <a:xfrm rot="21295767">
            <a:off x="5436101" y="1432169"/>
            <a:ext cx="2736000" cy="2880000"/>
          </a:xfrm>
        </p:spPr>
      </p:pic>
      <p:pic>
        <p:nvPicPr>
          <p:cNvPr id="2" name="Picture 1">
            <a:extLst>
              <a:ext uri="{FF2B5EF4-FFF2-40B4-BE49-F238E27FC236}">
                <a16:creationId xmlns:a16="http://schemas.microsoft.com/office/drawing/2014/main" id="{4B9FD401-FAEC-4A45-A6B0-0EB5B608CD36}"/>
              </a:ext>
            </a:extLst>
          </p:cNvPr>
          <p:cNvPicPr>
            <a:picLocks noChangeAspect="1"/>
          </p:cNvPicPr>
          <p:nvPr/>
        </p:nvPicPr>
        <p:blipFill rotWithShape="1">
          <a:blip r:embed="rId7"/>
          <a:srcRect l="9843" r="2768"/>
          <a:stretch/>
        </p:blipFill>
        <p:spPr>
          <a:xfrm rot="21315969">
            <a:off x="5428772" y="1423027"/>
            <a:ext cx="2711635" cy="2889099"/>
          </a:xfrm>
          <a:prstGeom prst="rect">
            <a:avLst/>
          </a:prstGeom>
        </p:spPr>
      </p:pic>
      <p:sp>
        <p:nvSpPr>
          <p:cNvPr id="14" name="Picture Placeholder 13">
            <a:extLst>
              <a:ext uri="{FF2B5EF4-FFF2-40B4-BE49-F238E27FC236}">
                <a16:creationId xmlns:a16="http://schemas.microsoft.com/office/drawing/2014/main" id="{D42AB9B8-C639-4B0C-8D55-734F5D5FA027}"/>
              </a:ext>
            </a:extLst>
          </p:cNvPr>
          <p:cNvSpPr>
            <a:spLocks noGrp="1"/>
          </p:cNvSpPr>
          <p:nvPr>
            <p:ph type="pic" sz="quarter" idx="13"/>
          </p:nvPr>
        </p:nvSpPr>
        <p:spPr/>
      </p:sp>
      <p:pic>
        <p:nvPicPr>
          <p:cNvPr id="24" name="Picture 23">
            <a:extLst>
              <a:ext uri="{FF2B5EF4-FFF2-40B4-BE49-F238E27FC236}">
                <a16:creationId xmlns:a16="http://schemas.microsoft.com/office/drawing/2014/main" id="{457C0F9A-05B1-4F8C-9C41-0158119796EC}"/>
              </a:ext>
            </a:extLst>
          </p:cNvPr>
          <p:cNvPicPr>
            <a:picLocks noChangeAspect="1"/>
          </p:cNvPicPr>
          <p:nvPr/>
        </p:nvPicPr>
        <p:blipFill>
          <a:blip r:embed="rId8"/>
          <a:stretch>
            <a:fillRect/>
          </a:stretch>
        </p:blipFill>
        <p:spPr>
          <a:xfrm>
            <a:off x="8079865" y="-3210510"/>
            <a:ext cx="2272222" cy="2406499"/>
          </a:xfrm>
          <a:prstGeom prst="rect">
            <a:avLst/>
          </a:prstGeom>
        </p:spPr>
      </p:pic>
      <p:pic>
        <p:nvPicPr>
          <p:cNvPr id="26" name="Picture 25">
            <a:extLst>
              <a:ext uri="{FF2B5EF4-FFF2-40B4-BE49-F238E27FC236}">
                <a16:creationId xmlns:a16="http://schemas.microsoft.com/office/drawing/2014/main" id="{61173A2E-7210-4FF0-9D6A-51CFFC77BA75}"/>
              </a:ext>
            </a:extLst>
          </p:cNvPr>
          <p:cNvPicPr>
            <a:picLocks noChangeAspect="1"/>
          </p:cNvPicPr>
          <p:nvPr/>
        </p:nvPicPr>
        <p:blipFill>
          <a:blip r:embed="rId9"/>
          <a:stretch>
            <a:fillRect/>
          </a:stretch>
        </p:blipFill>
        <p:spPr>
          <a:xfrm>
            <a:off x="8476240" y="571693"/>
            <a:ext cx="2305118" cy="2380166"/>
          </a:xfrm>
          <a:prstGeom prst="rect">
            <a:avLst/>
          </a:prstGeom>
        </p:spPr>
      </p:pic>
      <p:pic>
        <p:nvPicPr>
          <p:cNvPr id="27" name="Picture 26">
            <a:extLst>
              <a:ext uri="{FF2B5EF4-FFF2-40B4-BE49-F238E27FC236}">
                <a16:creationId xmlns:a16="http://schemas.microsoft.com/office/drawing/2014/main" id="{CD957B57-A61C-4BB3-8E42-954C48FDFCA7}"/>
              </a:ext>
            </a:extLst>
          </p:cNvPr>
          <p:cNvPicPr>
            <a:picLocks noChangeAspect="1"/>
          </p:cNvPicPr>
          <p:nvPr/>
        </p:nvPicPr>
        <p:blipFill>
          <a:blip r:embed="rId10"/>
          <a:stretch>
            <a:fillRect/>
          </a:stretch>
        </p:blipFill>
        <p:spPr>
          <a:xfrm rot="173421">
            <a:off x="8991450" y="3192123"/>
            <a:ext cx="2175420" cy="2271470"/>
          </a:xfrm>
          <a:prstGeom prst="rect">
            <a:avLst/>
          </a:prstGeom>
        </p:spPr>
      </p:pic>
    </p:spTree>
    <p:extLst>
      <p:ext uri="{BB962C8B-B14F-4D97-AF65-F5344CB8AC3E}">
        <p14:creationId xmlns:p14="http://schemas.microsoft.com/office/powerpoint/2010/main" val="1644292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F89AD4-76C0-445E-BF02-FA01F94563DE}"/>
              </a:ext>
            </a:extLst>
          </p:cNvPr>
          <p:cNvPicPr>
            <a:picLocks noChangeAspect="1"/>
          </p:cNvPicPr>
          <p:nvPr/>
        </p:nvPicPr>
        <p:blipFill>
          <a:blip r:embed="rId2"/>
          <a:stretch>
            <a:fillRect/>
          </a:stretch>
        </p:blipFill>
        <p:spPr>
          <a:xfrm flipH="1">
            <a:off x="241738" y="277358"/>
            <a:ext cx="11698262" cy="5846865"/>
          </a:xfrm>
          <a:prstGeom prst="rect">
            <a:avLst/>
          </a:prstGeom>
        </p:spPr>
      </p:pic>
      <p:sp>
        <p:nvSpPr>
          <p:cNvPr id="4" name="Text Placeholder 3">
            <a:extLst>
              <a:ext uri="{FF2B5EF4-FFF2-40B4-BE49-F238E27FC236}">
                <a16:creationId xmlns:a16="http://schemas.microsoft.com/office/drawing/2014/main" id="{7EE74F7E-F9D0-415C-9E3A-A14801E28816}"/>
              </a:ext>
            </a:extLst>
          </p:cNvPr>
          <p:cNvSpPr>
            <a:spLocks noGrp="1"/>
          </p:cNvSpPr>
          <p:nvPr>
            <p:ph type="body" sz="quarter" idx="14"/>
          </p:nvPr>
        </p:nvSpPr>
        <p:spPr>
          <a:xfrm>
            <a:off x="458814" y="420417"/>
            <a:ext cx="6688220" cy="5528441"/>
          </a:xfrm>
          <a:solidFill>
            <a:schemeClr val="tx1">
              <a:lumMod val="50000"/>
              <a:lumOff val="50000"/>
              <a:alpha val="81000"/>
            </a:schemeClr>
          </a:solidFill>
        </p:spPr>
        <p:txBody>
          <a:bodyPr/>
          <a:lstStyle/>
          <a:p>
            <a:r>
              <a:rPr lang="en-US" sz="2600" dirty="0"/>
              <a:t>2 Peter 1:8  For if these things be in you, and abound, they make you that ye shall neither be barren nor unfruitful in the knowledge of our Lord Jesus Christ. 			</a:t>
            </a:r>
          </a:p>
          <a:p>
            <a:r>
              <a:rPr lang="en-US" sz="2600" dirty="0"/>
              <a:t>2 Peter 1:12-15 Wherefore I will not be negligent to put you always in remembrance of these things, though ye know them, and be established in the present truth. 13  Yea, I think it meet, as long as I am in this tabernacle, to stir you up by putting you in remembrance; 14  Knowing that shortly I must put off this my tabernacle, even as our Lord Jesus Christ hath shewed me. 15  Moreover I will </a:t>
            </a:r>
            <a:r>
              <a:rPr lang="en-US" sz="2600" dirty="0" err="1"/>
              <a:t>endeavour</a:t>
            </a:r>
            <a:r>
              <a:rPr lang="en-US" sz="2600" dirty="0"/>
              <a:t> that ye may be able after my decease to have these things always in remembrance. </a:t>
            </a:r>
          </a:p>
        </p:txBody>
      </p:sp>
      <p:sp>
        <p:nvSpPr>
          <p:cNvPr id="3" name="Slide Number Placeholder 2">
            <a:extLst>
              <a:ext uri="{FF2B5EF4-FFF2-40B4-BE49-F238E27FC236}">
                <a16:creationId xmlns:a16="http://schemas.microsoft.com/office/drawing/2014/main" id="{D9CBB752-D2AB-49BF-A7EC-FB5FD5CC2176}"/>
              </a:ext>
            </a:extLst>
          </p:cNvPr>
          <p:cNvSpPr>
            <a:spLocks noGrp="1"/>
          </p:cNvSpPr>
          <p:nvPr>
            <p:ph type="sldNum" sz="quarter" idx="17"/>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58DB212-BFA2-403F-85EF-DFD3FF6D973A}" type="slidenum">
              <a:rPr kumimoji="0" lang="en-ZA" sz="1200" b="0" i="0" u="none" strike="noStrike" kern="1200" cap="none" spc="0" normalizeH="0" baseline="0" noProof="0" smtClean="0">
                <a:ln>
                  <a:noFill/>
                </a:ln>
                <a:solidFill>
                  <a:prstClr val="black">
                    <a:lumMod val="75000"/>
                    <a:lumOff val="25000"/>
                  </a:prstClr>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ZA" sz="1200" b="0" i="0" u="none" strike="noStrike" kern="1200" cap="none" spc="0" normalizeH="0" baseline="0" noProof="0" dirty="0">
              <a:ln>
                <a:noFill/>
              </a:ln>
              <a:solidFill>
                <a:prstClr val="black">
                  <a:lumMod val="75000"/>
                  <a:lumOff val="25000"/>
                </a:prstClr>
              </a:solidFill>
              <a:effectLst/>
              <a:uLnTx/>
              <a:uFillTx/>
              <a:latin typeface="Corbel"/>
              <a:ea typeface="+mn-ea"/>
              <a:cs typeface="+mn-cs"/>
            </a:endParaRPr>
          </a:p>
        </p:txBody>
      </p:sp>
      <p:sp>
        <p:nvSpPr>
          <p:cNvPr id="7" name="Title 6" hidden="1">
            <a:extLst>
              <a:ext uri="{FF2B5EF4-FFF2-40B4-BE49-F238E27FC236}">
                <a16:creationId xmlns:a16="http://schemas.microsoft.com/office/drawing/2014/main" id="{29F1DBD3-9529-4FDD-8A15-D52A4CCAEB0F}"/>
              </a:ext>
            </a:extLst>
          </p:cNvPr>
          <p:cNvSpPr>
            <a:spLocks noGrp="1"/>
          </p:cNvSpPr>
          <p:nvPr>
            <p:ph type="title"/>
          </p:nvPr>
        </p:nvSpPr>
        <p:spPr/>
        <p:txBody>
          <a:bodyPr/>
          <a:lstStyle/>
          <a:p>
            <a:r>
              <a:rPr lang="en-US" dirty="0"/>
              <a:t>Video slide</a:t>
            </a:r>
          </a:p>
        </p:txBody>
      </p:sp>
      <p:sp>
        <p:nvSpPr>
          <p:cNvPr id="2" name="Rectangle 1">
            <a:extLst>
              <a:ext uri="{FF2B5EF4-FFF2-40B4-BE49-F238E27FC236}">
                <a16:creationId xmlns:a16="http://schemas.microsoft.com/office/drawing/2014/main" id="{35F2663B-D80D-4A69-AE6C-02792E84F7AC}"/>
              </a:ext>
            </a:extLst>
          </p:cNvPr>
          <p:cNvSpPr/>
          <p:nvPr/>
        </p:nvSpPr>
        <p:spPr>
          <a:xfrm>
            <a:off x="9301655" y="6269072"/>
            <a:ext cx="2806262" cy="5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3163361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C9BEAFF-67BC-44BA-BCBD-5237CD4F2B0C}"/>
              </a:ext>
            </a:extLst>
          </p:cNvPr>
          <p:cNvSpPr/>
          <p:nvPr/>
        </p:nvSpPr>
        <p:spPr>
          <a:xfrm>
            <a:off x="199697" y="241738"/>
            <a:ext cx="11761075" cy="6358759"/>
          </a:xfrm>
          <a:prstGeom prst="rect">
            <a:avLst/>
          </a:prstGeom>
          <a:solidFill>
            <a:srgbClr val="F2F2F2"/>
          </a:solidFill>
          <a:ln w="3175">
            <a:solidFill>
              <a:srgbClr val="DDE0E0"/>
            </a:solidFill>
          </a:ln>
          <a:effectLst>
            <a:outerShdw blurRad="50800" dist="127000" dir="8100000" algn="tr" rotWithShape="0">
              <a:schemeClr val="tx1">
                <a:lumMod val="65000"/>
                <a:lumOff val="35000"/>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4" name="Title 13">
            <a:extLst>
              <a:ext uri="{FF2B5EF4-FFF2-40B4-BE49-F238E27FC236}">
                <a16:creationId xmlns:a16="http://schemas.microsoft.com/office/drawing/2014/main" id="{0034139B-152D-4AA2-9732-8CCDFF0862BC}"/>
              </a:ext>
            </a:extLst>
          </p:cNvPr>
          <p:cNvSpPr>
            <a:spLocks noGrp="1"/>
          </p:cNvSpPr>
          <p:nvPr>
            <p:ph type="title"/>
          </p:nvPr>
        </p:nvSpPr>
        <p:spPr>
          <a:xfrm>
            <a:off x="570000" y="700182"/>
            <a:ext cx="11052000" cy="432000"/>
          </a:xfrm>
        </p:spPr>
        <p:txBody>
          <a:bodyPr/>
          <a:lstStyle/>
          <a:p>
            <a:r>
              <a:rPr lang="en-US" dirty="0"/>
              <a:t>I. Vs 7: Remember</a:t>
            </a:r>
          </a:p>
        </p:txBody>
      </p:sp>
      <p:sp>
        <p:nvSpPr>
          <p:cNvPr id="16" name="TextBox 15">
            <a:extLst>
              <a:ext uri="{FF2B5EF4-FFF2-40B4-BE49-F238E27FC236}">
                <a16:creationId xmlns:a16="http://schemas.microsoft.com/office/drawing/2014/main" id="{E61F0481-3017-49BC-910E-BAB4DA121A37}"/>
              </a:ext>
            </a:extLst>
          </p:cNvPr>
          <p:cNvSpPr txBox="1"/>
          <p:nvPr/>
        </p:nvSpPr>
        <p:spPr>
          <a:xfrm>
            <a:off x="1082566" y="1313793"/>
            <a:ext cx="5612524" cy="443198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orbel"/>
                <a:ea typeface="+mn-ea"/>
                <a:cs typeface="+mn-cs"/>
              </a:rPr>
              <a:t>Pastors, future pastors – Beware!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orbel"/>
                <a:ea typeface="+mn-ea"/>
                <a:cs typeface="+mn-cs"/>
              </a:rPr>
              <a:t>James 3:1  My brethren, be not many masters, knowing that we shall receive the greater condemnation.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orbel"/>
                <a:ea typeface="+mn-ea"/>
                <a:cs typeface="+mn-cs"/>
              </a:rPr>
              <a:t>Hebrews 13:7b – Teach it right.</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orbel"/>
                <a:ea typeface="+mn-ea"/>
                <a:cs typeface="+mn-cs"/>
              </a:rPr>
              <a:t>Acts 20:27  For I have not shunned to declare unto you all the counsel of God.</a:t>
            </a:r>
          </a:p>
        </p:txBody>
      </p:sp>
      <p:pic>
        <p:nvPicPr>
          <p:cNvPr id="17" name="Picture 16">
            <a:extLst>
              <a:ext uri="{FF2B5EF4-FFF2-40B4-BE49-F238E27FC236}">
                <a16:creationId xmlns:a16="http://schemas.microsoft.com/office/drawing/2014/main" id="{49167F7E-C1E6-4A56-B1CF-F28020AB8D76}"/>
              </a:ext>
            </a:extLst>
          </p:cNvPr>
          <p:cNvPicPr>
            <a:picLocks noChangeAspect="1"/>
          </p:cNvPicPr>
          <p:nvPr/>
        </p:nvPicPr>
        <p:blipFill rotWithShape="1">
          <a:blip r:embed="rId2"/>
          <a:srcRect l="2424"/>
          <a:stretch/>
        </p:blipFill>
        <p:spPr>
          <a:xfrm>
            <a:off x="6695090" y="1429406"/>
            <a:ext cx="5065986" cy="3791892"/>
          </a:xfrm>
          <a:prstGeom prst="rect">
            <a:avLst/>
          </a:prstGeom>
        </p:spPr>
      </p:pic>
    </p:spTree>
    <p:extLst>
      <p:ext uri="{BB962C8B-B14F-4D97-AF65-F5344CB8AC3E}">
        <p14:creationId xmlns:p14="http://schemas.microsoft.com/office/powerpoint/2010/main" val="3891726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F89AD4-76C0-445E-BF02-FA01F94563DE}"/>
              </a:ext>
            </a:extLst>
          </p:cNvPr>
          <p:cNvPicPr>
            <a:picLocks noChangeAspect="1"/>
          </p:cNvPicPr>
          <p:nvPr/>
        </p:nvPicPr>
        <p:blipFill>
          <a:blip r:embed="rId2"/>
          <a:stretch>
            <a:fillRect/>
          </a:stretch>
        </p:blipFill>
        <p:spPr>
          <a:xfrm flipH="1">
            <a:off x="241738" y="277358"/>
            <a:ext cx="11698262" cy="5846865"/>
          </a:xfrm>
          <a:prstGeom prst="rect">
            <a:avLst/>
          </a:prstGeom>
        </p:spPr>
      </p:pic>
      <p:sp>
        <p:nvSpPr>
          <p:cNvPr id="4" name="Text Placeholder 3">
            <a:extLst>
              <a:ext uri="{FF2B5EF4-FFF2-40B4-BE49-F238E27FC236}">
                <a16:creationId xmlns:a16="http://schemas.microsoft.com/office/drawing/2014/main" id="{7EE74F7E-F9D0-415C-9E3A-A14801E28816}"/>
              </a:ext>
            </a:extLst>
          </p:cNvPr>
          <p:cNvSpPr>
            <a:spLocks noGrp="1"/>
          </p:cNvSpPr>
          <p:nvPr>
            <p:ph type="body" sz="quarter" idx="14"/>
          </p:nvPr>
        </p:nvSpPr>
        <p:spPr>
          <a:xfrm>
            <a:off x="458814" y="420417"/>
            <a:ext cx="6688220" cy="5528441"/>
          </a:xfrm>
          <a:solidFill>
            <a:schemeClr val="tx1">
              <a:lumMod val="50000"/>
              <a:lumOff val="50000"/>
              <a:alpha val="81000"/>
            </a:schemeClr>
          </a:solidFill>
        </p:spPr>
        <p:txBody>
          <a:bodyPr/>
          <a:lstStyle/>
          <a:p>
            <a:r>
              <a:rPr lang="en-US" sz="2600" dirty="0"/>
              <a:t>1 Timothy 4:6-10 If thou put the brethren in remembrance of these things, thou shalt be a good minister of Jesus Christ, nourished up in the words of faith and of good doctrine, whereunto thou hast attained. 7  But refuse profane and old wives' fables, and exercise thyself rather unto godliness. 8  For bodily exercise </a:t>
            </a:r>
            <a:r>
              <a:rPr lang="en-US" sz="2600" dirty="0" err="1"/>
              <a:t>profiteth</a:t>
            </a:r>
            <a:r>
              <a:rPr lang="en-US" sz="2600" dirty="0"/>
              <a:t> little: but godliness is profitable unto all things, having promise of the life that now is, and of that which is to come. </a:t>
            </a:r>
            <a:br>
              <a:rPr lang="en-US" sz="2600" dirty="0"/>
            </a:br>
            <a:r>
              <a:rPr lang="en-US" sz="2600" dirty="0"/>
              <a:t>9  This is a faithful saying and worthy of all acceptation. 10  For therefore we both </a:t>
            </a:r>
            <a:r>
              <a:rPr lang="en-US" sz="2600" dirty="0" err="1"/>
              <a:t>labour</a:t>
            </a:r>
            <a:r>
              <a:rPr lang="en-US" sz="2600" dirty="0"/>
              <a:t> and suffer reproach, because we trust in the living God, who is the </a:t>
            </a:r>
            <a:r>
              <a:rPr lang="en-US" sz="2600" dirty="0" err="1"/>
              <a:t>Saviour</a:t>
            </a:r>
            <a:r>
              <a:rPr lang="en-US" sz="2600" dirty="0"/>
              <a:t> of all men, specially of those that believe. </a:t>
            </a:r>
            <a:endParaRPr lang="en-ZA" sz="2600" noProof="1"/>
          </a:p>
        </p:txBody>
      </p:sp>
      <p:sp>
        <p:nvSpPr>
          <p:cNvPr id="3" name="Slide Number Placeholder 2">
            <a:extLst>
              <a:ext uri="{FF2B5EF4-FFF2-40B4-BE49-F238E27FC236}">
                <a16:creationId xmlns:a16="http://schemas.microsoft.com/office/drawing/2014/main" id="{D9CBB752-D2AB-49BF-A7EC-FB5FD5CC2176}"/>
              </a:ext>
            </a:extLst>
          </p:cNvPr>
          <p:cNvSpPr>
            <a:spLocks noGrp="1"/>
          </p:cNvSpPr>
          <p:nvPr>
            <p:ph type="sldNum" sz="quarter" idx="17"/>
          </p:nvPr>
        </p:nvSpPr>
        <p:spPr/>
        <p:txBody>
          <a:bodyPr/>
          <a:lstStyle/>
          <a:p>
            <a:fld id="{058DB212-BFA2-403F-85EF-DFD3FF6D973A}" type="slidenum">
              <a:rPr lang="en-ZA" smtClean="0"/>
              <a:pPr/>
              <a:t>5</a:t>
            </a:fld>
            <a:endParaRPr lang="en-ZA" dirty="0"/>
          </a:p>
        </p:txBody>
      </p:sp>
      <p:sp>
        <p:nvSpPr>
          <p:cNvPr id="7" name="Title 6" hidden="1">
            <a:extLst>
              <a:ext uri="{FF2B5EF4-FFF2-40B4-BE49-F238E27FC236}">
                <a16:creationId xmlns:a16="http://schemas.microsoft.com/office/drawing/2014/main" id="{29F1DBD3-9529-4FDD-8A15-D52A4CCAEB0F}"/>
              </a:ext>
            </a:extLst>
          </p:cNvPr>
          <p:cNvSpPr>
            <a:spLocks noGrp="1"/>
          </p:cNvSpPr>
          <p:nvPr>
            <p:ph type="title"/>
          </p:nvPr>
        </p:nvSpPr>
        <p:spPr/>
        <p:txBody>
          <a:bodyPr/>
          <a:lstStyle/>
          <a:p>
            <a:r>
              <a:rPr lang="en-US" dirty="0"/>
              <a:t>Video slide</a:t>
            </a:r>
          </a:p>
        </p:txBody>
      </p:sp>
      <p:sp>
        <p:nvSpPr>
          <p:cNvPr id="2" name="Rectangle 1">
            <a:extLst>
              <a:ext uri="{FF2B5EF4-FFF2-40B4-BE49-F238E27FC236}">
                <a16:creationId xmlns:a16="http://schemas.microsoft.com/office/drawing/2014/main" id="{35F2663B-D80D-4A69-AE6C-02792E84F7AC}"/>
              </a:ext>
            </a:extLst>
          </p:cNvPr>
          <p:cNvSpPr/>
          <p:nvPr/>
        </p:nvSpPr>
        <p:spPr>
          <a:xfrm>
            <a:off x="9301655" y="6269072"/>
            <a:ext cx="2806262" cy="5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646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C9BEAFF-67BC-44BA-BCBD-5237CD4F2B0C}"/>
              </a:ext>
            </a:extLst>
          </p:cNvPr>
          <p:cNvSpPr/>
          <p:nvPr/>
        </p:nvSpPr>
        <p:spPr>
          <a:xfrm>
            <a:off x="199697" y="241738"/>
            <a:ext cx="11761075" cy="6358759"/>
          </a:xfrm>
          <a:prstGeom prst="rect">
            <a:avLst/>
          </a:prstGeom>
          <a:solidFill>
            <a:srgbClr val="F2F2F2"/>
          </a:solidFill>
          <a:ln w="3175">
            <a:solidFill>
              <a:srgbClr val="DDE0E0"/>
            </a:solidFill>
          </a:ln>
          <a:effectLst>
            <a:outerShdw blurRad="50800" dist="127000" dir="8100000" algn="tr" rotWithShape="0">
              <a:schemeClr val="tx1">
                <a:lumMod val="65000"/>
                <a:lumOff val="35000"/>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4" name="Title 13">
            <a:extLst>
              <a:ext uri="{FF2B5EF4-FFF2-40B4-BE49-F238E27FC236}">
                <a16:creationId xmlns:a16="http://schemas.microsoft.com/office/drawing/2014/main" id="{0034139B-152D-4AA2-9732-8CCDFF0862BC}"/>
              </a:ext>
            </a:extLst>
          </p:cNvPr>
          <p:cNvSpPr>
            <a:spLocks noGrp="1"/>
          </p:cNvSpPr>
          <p:nvPr>
            <p:ph type="title"/>
          </p:nvPr>
        </p:nvSpPr>
        <p:spPr>
          <a:xfrm>
            <a:off x="570000" y="700182"/>
            <a:ext cx="11052000" cy="432000"/>
          </a:xfrm>
        </p:spPr>
        <p:txBody>
          <a:bodyPr/>
          <a:lstStyle/>
          <a:p>
            <a:r>
              <a:rPr lang="en-US" dirty="0"/>
              <a:t>II. Follow.</a:t>
            </a:r>
          </a:p>
        </p:txBody>
      </p:sp>
      <p:pic>
        <p:nvPicPr>
          <p:cNvPr id="2" name="Picture 1">
            <a:extLst>
              <a:ext uri="{FF2B5EF4-FFF2-40B4-BE49-F238E27FC236}">
                <a16:creationId xmlns:a16="http://schemas.microsoft.com/office/drawing/2014/main" id="{8F983751-69FD-44C3-A642-AC44D431066F}"/>
              </a:ext>
            </a:extLst>
          </p:cNvPr>
          <p:cNvPicPr>
            <a:picLocks noChangeAspect="1"/>
          </p:cNvPicPr>
          <p:nvPr/>
        </p:nvPicPr>
        <p:blipFill>
          <a:blip r:embed="rId2"/>
          <a:stretch>
            <a:fillRect/>
          </a:stretch>
        </p:blipFill>
        <p:spPr>
          <a:xfrm>
            <a:off x="2447920" y="1359228"/>
            <a:ext cx="6388583" cy="468450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84887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EE74F7E-F9D0-415C-9E3A-A14801E28816}"/>
              </a:ext>
            </a:extLst>
          </p:cNvPr>
          <p:cNvSpPr>
            <a:spLocks noGrp="1"/>
          </p:cNvSpPr>
          <p:nvPr>
            <p:ph type="body" sz="quarter" idx="14"/>
          </p:nvPr>
        </p:nvSpPr>
        <p:spPr>
          <a:xfrm>
            <a:off x="647896" y="469339"/>
            <a:ext cx="10896207" cy="5549866"/>
          </a:xfrm>
          <a:noFill/>
        </p:spPr>
        <p:txBody>
          <a:bodyPr/>
          <a:lstStyle/>
          <a:p>
            <a:pPr marL="457200" indent="-457200">
              <a:spcBef>
                <a:spcPts val="600"/>
              </a:spcBef>
              <a:spcAft>
                <a:spcPts val="600"/>
              </a:spcAft>
              <a:buFont typeface="Arial" panose="020B0604020202020204" pitchFamily="34" charset="0"/>
              <a:buChar char="•"/>
            </a:pPr>
            <a:r>
              <a:rPr lang="en-US" sz="2800" dirty="0">
                <a:solidFill>
                  <a:schemeClr val="tx1">
                    <a:lumMod val="75000"/>
                    <a:lumOff val="25000"/>
                  </a:schemeClr>
                </a:solidFill>
              </a:rPr>
              <a:t>Hebrews 6:12  That ye be not slothful, but </a:t>
            </a:r>
            <a:br>
              <a:rPr lang="en-US" sz="2800" dirty="0">
                <a:solidFill>
                  <a:schemeClr val="tx1">
                    <a:lumMod val="75000"/>
                    <a:lumOff val="25000"/>
                  </a:schemeClr>
                </a:solidFill>
              </a:rPr>
            </a:br>
            <a:r>
              <a:rPr lang="en-US" sz="2800" dirty="0">
                <a:solidFill>
                  <a:schemeClr val="tx1">
                    <a:lumMod val="75000"/>
                    <a:lumOff val="25000"/>
                  </a:schemeClr>
                </a:solidFill>
              </a:rPr>
              <a:t>followers of them who through faith and </a:t>
            </a:r>
            <a:br>
              <a:rPr lang="en-US" sz="2800" dirty="0">
                <a:solidFill>
                  <a:schemeClr val="tx1">
                    <a:lumMod val="75000"/>
                    <a:lumOff val="25000"/>
                  </a:schemeClr>
                </a:solidFill>
              </a:rPr>
            </a:br>
            <a:r>
              <a:rPr lang="en-US" sz="2800" dirty="0">
                <a:solidFill>
                  <a:schemeClr val="tx1">
                    <a:lumMod val="75000"/>
                    <a:lumOff val="25000"/>
                  </a:schemeClr>
                </a:solidFill>
              </a:rPr>
              <a:t>patience inherit the promises.</a:t>
            </a:r>
          </a:p>
          <a:p>
            <a:pPr marL="457200" indent="-457200">
              <a:spcBef>
                <a:spcPts val="600"/>
              </a:spcBef>
              <a:spcAft>
                <a:spcPts val="600"/>
              </a:spcAft>
              <a:buFont typeface="Arial" panose="020B0604020202020204" pitchFamily="34" charset="0"/>
              <a:buChar char="•"/>
            </a:pPr>
            <a:r>
              <a:rPr lang="en-US" sz="2800" dirty="0">
                <a:solidFill>
                  <a:schemeClr val="tx1">
                    <a:lumMod val="75000"/>
                    <a:lumOff val="25000"/>
                  </a:schemeClr>
                </a:solidFill>
              </a:rPr>
              <a:t>1 Corinthians 4:16  Wherefore I beseech you, </a:t>
            </a:r>
            <a:br>
              <a:rPr lang="en-US" sz="2800" dirty="0">
                <a:solidFill>
                  <a:schemeClr val="tx1">
                    <a:lumMod val="75000"/>
                    <a:lumOff val="25000"/>
                  </a:schemeClr>
                </a:solidFill>
              </a:rPr>
            </a:br>
            <a:r>
              <a:rPr lang="en-US" sz="2800" dirty="0">
                <a:solidFill>
                  <a:schemeClr val="tx1">
                    <a:lumMod val="75000"/>
                    <a:lumOff val="25000"/>
                  </a:schemeClr>
                </a:solidFill>
              </a:rPr>
              <a:t>be ye followers of me. </a:t>
            </a:r>
          </a:p>
          <a:p>
            <a:pPr marL="457200" indent="-457200">
              <a:spcBef>
                <a:spcPts val="600"/>
              </a:spcBef>
              <a:spcAft>
                <a:spcPts val="600"/>
              </a:spcAft>
              <a:buFont typeface="Arial" panose="020B0604020202020204" pitchFamily="34" charset="0"/>
              <a:buChar char="•"/>
            </a:pPr>
            <a:r>
              <a:rPr lang="en-US" sz="2800" dirty="0">
                <a:solidFill>
                  <a:schemeClr val="tx1">
                    <a:lumMod val="75000"/>
                    <a:lumOff val="25000"/>
                  </a:schemeClr>
                </a:solidFill>
              </a:rPr>
              <a:t>1 Thessalonians 1:6-8  And ye became </a:t>
            </a:r>
            <a:br>
              <a:rPr lang="en-US" sz="2800" dirty="0">
                <a:solidFill>
                  <a:schemeClr val="tx1">
                    <a:lumMod val="75000"/>
                    <a:lumOff val="25000"/>
                  </a:schemeClr>
                </a:solidFill>
              </a:rPr>
            </a:br>
            <a:r>
              <a:rPr lang="en-US" sz="2800" dirty="0">
                <a:solidFill>
                  <a:schemeClr val="tx1">
                    <a:lumMod val="75000"/>
                    <a:lumOff val="25000"/>
                  </a:schemeClr>
                </a:solidFill>
              </a:rPr>
              <a:t>followers of us, and of the Lord, having </a:t>
            </a:r>
            <a:br>
              <a:rPr lang="en-US" sz="2800" dirty="0">
                <a:solidFill>
                  <a:schemeClr val="tx1">
                    <a:lumMod val="75000"/>
                    <a:lumOff val="25000"/>
                  </a:schemeClr>
                </a:solidFill>
              </a:rPr>
            </a:br>
            <a:r>
              <a:rPr lang="en-US" sz="2800" dirty="0">
                <a:solidFill>
                  <a:schemeClr val="tx1">
                    <a:lumMod val="75000"/>
                    <a:lumOff val="25000"/>
                  </a:schemeClr>
                </a:solidFill>
              </a:rPr>
              <a:t>received the word in much affliction, with </a:t>
            </a:r>
            <a:br>
              <a:rPr lang="en-US" sz="2800" dirty="0">
                <a:solidFill>
                  <a:schemeClr val="tx1">
                    <a:lumMod val="75000"/>
                    <a:lumOff val="25000"/>
                  </a:schemeClr>
                </a:solidFill>
              </a:rPr>
            </a:br>
            <a:r>
              <a:rPr lang="en-US" sz="2800" dirty="0">
                <a:solidFill>
                  <a:schemeClr val="tx1">
                    <a:lumMod val="75000"/>
                    <a:lumOff val="25000"/>
                  </a:schemeClr>
                </a:solidFill>
              </a:rPr>
              <a:t>joy of the Holy Ghost: 7  So that ye were </a:t>
            </a:r>
            <a:br>
              <a:rPr lang="en-US" sz="2800" dirty="0">
                <a:solidFill>
                  <a:schemeClr val="tx1">
                    <a:lumMod val="75000"/>
                    <a:lumOff val="25000"/>
                  </a:schemeClr>
                </a:solidFill>
              </a:rPr>
            </a:br>
            <a:r>
              <a:rPr lang="en-US" sz="2800" dirty="0">
                <a:solidFill>
                  <a:schemeClr val="tx1">
                    <a:lumMod val="75000"/>
                    <a:lumOff val="25000"/>
                  </a:schemeClr>
                </a:solidFill>
              </a:rPr>
              <a:t>ensamples to all that believe in Macedonia </a:t>
            </a:r>
            <a:br>
              <a:rPr lang="en-US" sz="2800" dirty="0">
                <a:solidFill>
                  <a:schemeClr val="tx1">
                    <a:lumMod val="75000"/>
                    <a:lumOff val="25000"/>
                  </a:schemeClr>
                </a:solidFill>
              </a:rPr>
            </a:br>
            <a:r>
              <a:rPr lang="en-US" sz="2800" dirty="0">
                <a:solidFill>
                  <a:schemeClr val="tx1">
                    <a:lumMod val="75000"/>
                    <a:lumOff val="25000"/>
                  </a:schemeClr>
                </a:solidFill>
              </a:rPr>
              <a:t>and Achaia. 8  For from you sounded out the word of the Lord not only in Macedonia and Achaia, but also in every place your faith to God-ward is spread abroad; so that we need not to speak any thing.</a:t>
            </a:r>
          </a:p>
        </p:txBody>
      </p:sp>
      <p:sp>
        <p:nvSpPr>
          <p:cNvPr id="3" name="Slide Number Placeholder 2">
            <a:extLst>
              <a:ext uri="{FF2B5EF4-FFF2-40B4-BE49-F238E27FC236}">
                <a16:creationId xmlns:a16="http://schemas.microsoft.com/office/drawing/2014/main" id="{D9CBB752-D2AB-49BF-A7EC-FB5FD5CC2176}"/>
              </a:ext>
            </a:extLst>
          </p:cNvPr>
          <p:cNvSpPr>
            <a:spLocks noGrp="1"/>
          </p:cNvSpPr>
          <p:nvPr>
            <p:ph type="sldNum" sz="quarter" idx="17"/>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58DB212-BFA2-403F-85EF-DFD3FF6D973A}" type="slidenum">
              <a:rPr kumimoji="0" lang="en-ZA" sz="1200" b="0" i="0" u="none" strike="noStrike" kern="1200" cap="none" spc="0" normalizeH="0" baseline="0" noProof="0" smtClean="0">
                <a:ln>
                  <a:noFill/>
                </a:ln>
                <a:solidFill>
                  <a:prstClr val="black">
                    <a:lumMod val="75000"/>
                    <a:lumOff val="25000"/>
                  </a:prstClr>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ZA" sz="1200" b="0" i="0" u="none" strike="noStrike" kern="1200" cap="none" spc="0" normalizeH="0" baseline="0" noProof="0" dirty="0">
              <a:ln>
                <a:noFill/>
              </a:ln>
              <a:solidFill>
                <a:prstClr val="black">
                  <a:lumMod val="75000"/>
                  <a:lumOff val="25000"/>
                </a:prstClr>
              </a:solidFill>
              <a:effectLst/>
              <a:uLnTx/>
              <a:uFillTx/>
              <a:latin typeface="Corbel"/>
              <a:ea typeface="+mn-ea"/>
              <a:cs typeface="+mn-cs"/>
            </a:endParaRPr>
          </a:p>
        </p:txBody>
      </p:sp>
      <p:sp>
        <p:nvSpPr>
          <p:cNvPr id="7" name="Title 6" hidden="1">
            <a:extLst>
              <a:ext uri="{FF2B5EF4-FFF2-40B4-BE49-F238E27FC236}">
                <a16:creationId xmlns:a16="http://schemas.microsoft.com/office/drawing/2014/main" id="{29F1DBD3-9529-4FDD-8A15-D52A4CCAEB0F}"/>
              </a:ext>
            </a:extLst>
          </p:cNvPr>
          <p:cNvSpPr>
            <a:spLocks noGrp="1"/>
          </p:cNvSpPr>
          <p:nvPr>
            <p:ph type="title"/>
          </p:nvPr>
        </p:nvSpPr>
        <p:spPr/>
        <p:txBody>
          <a:bodyPr/>
          <a:lstStyle/>
          <a:p>
            <a:r>
              <a:rPr lang="en-US" dirty="0"/>
              <a:t>Video slide</a:t>
            </a:r>
          </a:p>
        </p:txBody>
      </p:sp>
      <p:sp>
        <p:nvSpPr>
          <p:cNvPr id="2" name="Rectangle 1">
            <a:extLst>
              <a:ext uri="{FF2B5EF4-FFF2-40B4-BE49-F238E27FC236}">
                <a16:creationId xmlns:a16="http://schemas.microsoft.com/office/drawing/2014/main" id="{35F2663B-D80D-4A69-AE6C-02792E84F7AC}"/>
              </a:ext>
            </a:extLst>
          </p:cNvPr>
          <p:cNvSpPr/>
          <p:nvPr/>
        </p:nvSpPr>
        <p:spPr>
          <a:xfrm>
            <a:off x="9301655" y="6269072"/>
            <a:ext cx="2806262" cy="5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pic>
        <p:nvPicPr>
          <p:cNvPr id="5" name="Picture 4">
            <a:extLst>
              <a:ext uri="{FF2B5EF4-FFF2-40B4-BE49-F238E27FC236}">
                <a16:creationId xmlns:a16="http://schemas.microsoft.com/office/drawing/2014/main" id="{5F1173DE-3CCB-4FEB-84C4-51DEB74729A3}"/>
              </a:ext>
            </a:extLst>
          </p:cNvPr>
          <p:cNvPicPr>
            <a:picLocks noChangeAspect="1"/>
          </p:cNvPicPr>
          <p:nvPr/>
        </p:nvPicPr>
        <p:blipFill>
          <a:blip r:embed="rId2"/>
          <a:stretch>
            <a:fillRect/>
          </a:stretch>
        </p:blipFill>
        <p:spPr>
          <a:xfrm>
            <a:off x="7866864" y="582628"/>
            <a:ext cx="3308535" cy="373042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13617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EE74F7E-F9D0-415C-9E3A-A14801E28816}"/>
              </a:ext>
            </a:extLst>
          </p:cNvPr>
          <p:cNvSpPr>
            <a:spLocks noGrp="1"/>
          </p:cNvSpPr>
          <p:nvPr>
            <p:ph type="body" sz="quarter" idx="14"/>
          </p:nvPr>
        </p:nvSpPr>
        <p:spPr>
          <a:xfrm>
            <a:off x="707771" y="1071475"/>
            <a:ext cx="5474544" cy="4882993"/>
          </a:xfrm>
          <a:noFill/>
        </p:spPr>
        <p:txBody>
          <a:bodyPr/>
          <a:lstStyle/>
          <a:p>
            <a:pPr marL="457200" indent="-457200">
              <a:spcAft>
                <a:spcPts val="1200"/>
              </a:spcAft>
              <a:buFont typeface="Arial" panose="020B0604020202020204" pitchFamily="34" charset="0"/>
              <a:buChar char="•"/>
            </a:pPr>
            <a:r>
              <a:rPr lang="en-US" sz="2800" dirty="0">
                <a:solidFill>
                  <a:schemeClr val="tx1">
                    <a:lumMod val="75000"/>
                    <a:lumOff val="25000"/>
                  </a:schemeClr>
                </a:solidFill>
              </a:rPr>
              <a:t>2 Thessalonians 3:7-9  For yourselves know how ye ought to follow us: for we behaved not ourselves disorderly among you; 8  Neither did we eat any man's bread for </a:t>
            </a:r>
            <a:r>
              <a:rPr lang="en-US" sz="2800" dirty="0" err="1">
                <a:solidFill>
                  <a:schemeClr val="tx1">
                    <a:lumMod val="75000"/>
                    <a:lumOff val="25000"/>
                  </a:schemeClr>
                </a:solidFill>
              </a:rPr>
              <a:t>nought</a:t>
            </a:r>
            <a:r>
              <a:rPr lang="en-US" sz="2800" dirty="0">
                <a:solidFill>
                  <a:schemeClr val="tx1">
                    <a:lumMod val="75000"/>
                    <a:lumOff val="25000"/>
                  </a:schemeClr>
                </a:solidFill>
              </a:rPr>
              <a:t>; but wrought with </a:t>
            </a:r>
            <a:r>
              <a:rPr lang="en-US" sz="2800" dirty="0" err="1">
                <a:solidFill>
                  <a:schemeClr val="tx1">
                    <a:lumMod val="75000"/>
                    <a:lumOff val="25000"/>
                  </a:schemeClr>
                </a:solidFill>
              </a:rPr>
              <a:t>labour</a:t>
            </a:r>
            <a:r>
              <a:rPr lang="en-US" sz="2800" dirty="0">
                <a:solidFill>
                  <a:schemeClr val="tx1">
                    <a:lumMod val="75000"/>
                    <a:lumOff val="25000"/>
                  </a:schemeClr>
                </a:solidFill>
              </a:rPr>
              <a:t> and travail night and day, that we might not be chargeable to any of you: 9  Not because we have not power, but to make ourselves an ensample unto you to follow us.</a:t>
            </a:r>
          </a:p>
        </p:txBody>
      </p:sp>
      <p:sp>
        <p:nvSpPr>
          <p:cNvPr id="3" name="Slide Number Placeholder 2">
            <a:extLst>
              <a:ext uri="{FF2B5EF4-FFF2-40B4-BE49-F238E27FC236}">
                <a16:creationId xmlns:a16="http://schemas.microsoft.com/office/drawing/2014/main" id="{D9CBB752-D2AB-49BF-A7EC-FB5FD5CC2176}"/>
              </a:ext>
            </a:extLst>
          </p:cNvPr>
          <p:cNvSpPr>
            <a:spLocks noGrp="1"/>
          </p:cNvSpPr>
          <p:nvPr>
            <p:ph type="sldNum" sz="quarter" idx="17"/>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58DB212-BFA2-403F-85EF-DFD3FF6D973A}" type="slidenum">
              <a:rPr kumimoji="0" lang="en-ZA" sz="1200" b="0" i="0" u="none" strike="noStrike" kern="1200" cap="none" spc="0" normalizeH="0" baseline="0" noProof="0" smtClean="0">
                <a:ln>
                  <a:noFill/>
                </a:ln>
                <a:solidFill>
                  <a:prstClr val="black">
                    <a:lumMod val="75000"/>
                    <a:lumOff val="25000"/>
                  </a:prstClr>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ZA" sz="1200" b="0" i="0" u="none" strike="noStrike" kern="1200" cap="none" spc="0" normalizeH="0" baseline="0" noProof="0" dirty="0">
              <a:ln>
                <a:noFill/>
              </a:ln>
              <a:solidFill>
                <a:prstClr val="black">
                  <a:lumMod val="75000"/>
                  <a:lumOff val="25000"/>
                </a:prstClr>
              </a:solidFill>
              <a:effectLst/>
              <a:uLnTx/>
              <a:uFillTx/>
              <a:latin typeface="Corbel"/>
              <a:ea typeface="+mn-ea"/>
              <a:cs typeface="+mn-cs"/>
            </a:endParaRPr>
          </a:p>
        </p:txBody>
      </p:sp>
      <p:sp>
        <p:nvSpPr>
          <p:cNvPr id="7" name="Title 6" hidden="1">
            <a:extLst>
              <a:ext uri="{FF2B5EF4-FFF2-40B4-BE49-F238E27FC236}">
                <a16:creationId xmlns:a16="http://schemas.microsoft.com/office/drawing/2014/main" id="{29F1DBD3-9529-4FDD-8A15-D52A4CCAEB0F}"/>
              </a:ext>
            </a:extLst>
          </p:cNvPr>
          <p:cNvSpPr>
            <a:spLocks noGrp="1"/>
          </p:cNvSpPr>
          <p:nvPr>
            <p:ph type="title"/>
          </p:nvPr>
        </p:nvSpPr>
        <p:spPr/>
        <p:txBody>
          <a:bodyPr/>
          <a:lstStyle/>
          <a:p>
            <a:r>
              <a:rPr lang="en-US" dirty="0"/>
              <a:t>Video slide</a:t>
            </a:r>
          </a:p>
        </p:txBody>
      </p:sp>
      <p:sp>
        <p:nvSpPr>
          <p:cNvPr id="2" name="Rectangle 1">
            <a:extLst>
              <a:ext uri="{FF2B5EF4-FFF2-40B4-BE49-F238E27FC236}">
                <a16:creationId xmlns:a16="http://schemas.microsoft.com/office/drawing/2014/main" id="{35F2663B-D80D-4A69-AE6C-02792E84F7AC}"/>
              </a:ext>
            </a:extLst>
          </p:cNvPr>
          <p:cNvSpPr/>
          <p:nvPr/>
        </p:nvSpPr>
        <p:spPr>
          <a:xfrm>
            <a:off x="9301655" y="6269072"/>
            <a:ext cx="2806262" cy="5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pic>
        <p:nvPicPr>
          <p:cNvPr id="5" name="Picture 4">
            <a:extLst>
              <a:ext uri="{FF2B5EF4-FFF2-40B4-BE49-F238E27FC236}">
                <a16:creationId xmlns:a16="http://schemas.microsoft.com/office/drawing/2014/main" id="{2A52D26C-4D22-4A5C-B6C4-560BE4A35014}"/>
              </a:ext>
            </a:extLst>
          </p:cNvPr>
          <p:cNvPicPr>
            <a:picLocks noChangeAspect="1"/>
          </p:cNvPicPr>
          <p:nvPr/>
        </p:nvPicPr>
        <p:blipFill>
          <a:blip r:embed="rId2"/>
          <a:stretch>
            <a:fillRect/>
          </a:stretch>
        </p:blipFill>
        <p:spPr>
          <a:xfrm rot="331570">
            <a:off x="6753120" y="1206423"/>
            <a:ext cx="4887784" cy="43435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306276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C9BEAFF-67BC-44BA-BCBD-5237CD4F2B0C}"/>
              </a:ext>
            </a:extLst>
          </p:cNvPr>
          <p:cNvSpPr/>
          <p:nvPr/>
        </p:nvSpPr>
        <p:spPr>
          <a:xfrm>
            <a:off x="199697" y="241738"/>
            <a:ext cx="11761075" cy="6358759"/>
          </a:xfrm>
          <a:prstGeom prst="rect">
            <a:avLst/>
          </a:prstGeom>
          <a:solidFill>
            <a:srgbClr val="F2F2F2"/>
          </a:solidFill>
          <a:ln w="3175">
            <a:solidFill>
              <a:srgbClr val="DDE0E0"/>
            </a:solidFill>
          </a:ln>
          <a:effectLst>
            <a:outerShdw blurRad="50800" dist="127000" dir="8100000" algn="tr" rotWithShape="0">
              <a:schemeClr val="tx1">
                <a:lumMod val="65000"/>
                <a:lumOff val="35000"/>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4" name="Title 13">
            <a:extLst>
              <a:ext uri="{FF2B5EF4-FFF2-40B4-BE49-F238E27FC236}">
                <a16:creationId xmlns:a16="http://schemas.microsoft.com/office/drawing/2014/main" id="{0034139B-152D-4AA2-9732-8CCDFF0862BC}"/>
              </a:ext>
            </a:extLst>
          </p:cNvPr>
          <p:cNvSpPr>
            <a:spLocks noGrp="1"/>
          </p:cNvSpPr>
          <p:nvPr>
            <p:ph type="title"/>
          </p:nvPr>
        </p:nvSpPr>
        <p:spPr>
          <a:xfrm>
            <a:off x="570000" y="700182"/>
            <a:ext cx="11052000" cy="432000"/>
          </a:xfrm>
        </p:spPr>
        <p:txBody>
          <a:bodyPr/>
          <a:lstStyle/>
          <a:p>
            <a:r>
              <a:rPr lang="en-US" dirty="0"/>
              <a:t>II. Follow</a:t>
            </a:r>
          </a:p>
        </p:txBody>
      </p:sp>
      <p:sp>
        <p:nvSpPr>
          <p:cNvPr id="16" name="TextBox 15">
            <a:extLst>
              <a:ext uri="{FF2B5EF4-FFF2-40B4-BE49-F238E27FC236}">
                <a16:creationId xmlns:a16="http://schemas.microsoft.com/office/drawing/2014/main" id="{E61F0481-3017-49BC-910E-BAB4DA121A37}"/>
              </a:ext>
            </a:extLst>
          </p:cNvPr>
          <p:cNvSpPr txBox="1"/>
          <p:nvPr/>
        </p:nvSpPr>
        <p:spPr>
          <a:xfrm>
            <a:off x="1082565" y="1313793"/>
            <a:ext cx="4306731"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orbel"/>
                <a:ea typeface="+mn-ea"/>
                <a:cs typeface="+mn-cs"/>
              </a:rPr>
              <a:t>Follow what?</a:t>
            </a:r>
          </a:p>
          <a:p>
            <a:pPr marL="285750" lvl="0" indent="-285750">
              <a:spcAft>
                <a:spcPts val="1200"/>
              </a:spcAft>
              <a:buFont typeface="Arial" panose="020B0604020202020204" pitchFamily="34" charset="0"/>
              <a:buChar char="•"/>
            </a:pPr>
            <a:r>
              <a:rPr lang="en-US" sz="2800" dirty="0">
                <a:solidFill>
                  <a:prstClr val="black"/>
                </a:solidFill>
              </a:rPr>
              <a:t>Is your pastor promoting HIS will </a:t>
            </a:r>
            <a:br>
              <a:rPr lang="en-US" sz="2800" dirty="0">
                <a:solidFill>
                  <a:prstClr val="black"/>
                </a:solidFill>
              </a:rPr>
            </a:br>
            <a:r>
              <a:rPr lang="en-US" sz="2800" dirty="0">
                <a:solidFill>
                  <a:prstClr val="black"/>
                </a:solidFill>
              </a:rPr>
              <a:t>or GOD’S Word?</a:t>
            </a:r>
          </a:p>
          <a:p>
            <a:pPr marL="285750" lvl="0" indent="-285750">
              <a:spcAft>
                <a:spcPts val="1200"/>
              </a:spcAft>
              <a:buFont typeface="Arial" panose="020B0604020202020204" pitchFamily="34" charset="0"/>
              <a:buChar char="•"/>
            </a:pPr>
            <a:r>
              <a:rPr lang="en-US" sz="2800" dirty="0">
                <a:solidFill>
                  <a:prstClr val="black"/>
                </a:solidFill>
              </a:rPr>
              <a:t>Don’t follow a hireling. </a:t>
            </a:r>
          </a:p>
          <a:p>
            <a:pPr marL="285750" lvl="0" indent="-285750">
              <a:spcAft>
                <a:spcPts val="1200"/>
              </a:spcAft>
              <a:buFont typeface="Arial" panose="020B0604020202020204" pitchFamily="34" charset="0"/>
              <a:buChar char="•"/>
            </a:pPr>
            <a:r>
              <a:rPr kumimoji="0" lang="en-US" sz="2800" b="0" i="0" u="none" strike="noStrike" kern="1200" cap="none" spc="0" normalizeH="0" baseline="0" noProof="0" dirty="0">
                <a:ln>
                  <a:noFill/>
                </a:ln>
                <a:solidFill>
                  <a:prstClr val="black"/>
                </a:solidFill>
                <a:effectLst/>
                <a:uLnTx/>
                <a:uFillTx/>
                <a:latin typeface="Corbel"/>
                <a:ea typeface="+mn-ea"/>
                <a:cs typeface="+mn-cs"/>
              </a:rPr>
              <a:t>Pastors must be qualified. </a:t>
            </a:r>
          </a:p>
        </p:txBody>
      </p:sp>
      <p:pic>
        <p:nvPicPr>
          <p:cNvPr id="3" name="Picture 2">
            <a:extLst>
              <a:ext uri="{FF2B5EF4-FFF2-40B4-BE49-F238E27FC236}">
                <a16:creationId xmlns:a16="http://schemas.microsoft.com/office/drawing/2014/main" id="{334B85ED-89EC-4DE5-A0AC-7AF80D6712BB}"/>
              </a:ext>
            </a:extLst>
          </p:cNvPr>
          <p:cNvPicPr>
            <a:picLocks noChangeAspect="1"/>
          </p:cNvPicPr>
          <p:nvPr/>
        </p:nvPicPr>
        <p:blipFill>
          <a:blip r:embed="rId2"/>
          <a:stretch>
            <a:fillRect/>
          </a:stretch>
        </p:blipFill>
        <p:spPr>
          <a:xfrm rot="214485">
            <a:off x="5557393" y="1313793"/>
            <a:ext cx="5980991" cy="37988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695540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ektronic">
      <a:dk1>
        <a:sysClr val="windowText" lastClr="000000"/>
      </a:dk1>
      <a:lt1>
        <a:sysClr val="window" lastClr="FFFFFF"/>
      </a:lt1>
      <a:dk2>
        <a:srgbClr val="3E434A"/>
      </a:dk2>
      <a:lt2>
        <a:srgbClr val="D7D8D2"/>
      </a:lt2>
      <a:accent1>
        <a:srgbClr val="1AB5D7"/>
      </a:accent1>
      <a:accent2>
        <a:srgbClr val="192852"/>
      </a:accent2>
      <a:accent3>
        <a:srgbClr val="74C044"/>
      </a:accent3>
      <a:accent4>
        <a:srgbClr val="A4CE3A"/>
      </a:accent4>
      <a:accent5>
        <a:srgbClr val="F05B24"/>
      </a:accent5>
      <a:accent6>
        <a:srgbClr val="F5F5F5"/>
      </a:accent6>
      <a:hlink>
        <a:srgbClr val="1AB5D7"/>
      </a:hlink>
      <a:folHlink>
        <a:srgbClr val="3E434A"/>
      </a:folHlink>
    </a:clrScheme>
    <a:fontScheme name="Custom 164">
      <a:majorFont>
        <a:latin typeface="Bookman Old Style"/>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BPL_Photo Montage_SB -v8" id="{E1CC3B20-DE85-4C0F-A7F6-DCD3133B92CB}" vid="{93109253-B37A-4326-982B-47BF1A6631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F94DB5F43F29D49A6E8E0828CE3107F" ma:contentTypeVersion="9" ma:contentTypeDescription="Create a new document." ma:contentTypeScope="" ma:versionID="f1ea7d607c120f83e7d41774dd08766a">
  <xsd:schema xmlns:xsd="http://www.w3.org/2001/XMLSchema" xmlns:xs="http://www.w3.org/2001/XMLSchema" xmlns:p="http://schemas.microsoft.com/office/2006/metadata/properties" xmlns:ns2="92225faf-0d15-43dc-b0d3-949d76b83189" xmlns:ns3="85009109-077a-450e-82c0-9072b8164ed1" targetNamespace="http://schemas.microsoft.com/office/2006/metadata/properties" ma:root="true" ma:fieldsID="04d903cc3a9e4af56b263ffa6dbc451e" ns2:_="" ns3:_="">
    <xsd:import namespace="92225faf-0d15-43dc-b0d3-949d76b83189"/>
    <xsd:import namespace="85009109-077a-450e-82c0-9072b8164ed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225faf-0d15-43dc-b0d3-949d76b8318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009109-077a-450e-82c0-9072b8164ed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1EC539-8BB8-450C-A808-015610205AE1}">
  <ds:schemaRefs>
    <ds:schemaRef ds:uri="http://schemas.microsoft.com/sharepoint/v3/contenttype/forms"/>
  </ds:schemaRefs>
</ds:datastoreItem>
</file>

<file path=customXml/itemProps2.xml><?xml version="1.0" encoding="utf-8"?>
<ds:datastoreItem xmlns:ds="http://schemas.openxmlformats.org/officeDocument/2006/customXml" ds:itemID="{1FBB8BD0-1203-44FD-A239-ECC49F53881D}">
  <ds:schemaRefs>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85009109-077a-450e-82c0-9072b8164ed1"/>
    <ds:schemaRef ds:uri="http://purl.org/dc/elements/1.1/"/>
    <ds:schemaRef ds:uri="http://schemas.microsoft.com/office/2006/metadata/properties"/>
    <ds:schemaRef ds:uri="92225faf-0d15-43dc-b0d3-949d76b83189"/>
    <ds:schemaRef ds:uri="http://www.w3.org/XML/1998/namespace"/>
    <ds:schemaRef ds:uri="http://purl.org/dc/dcmitype/"/>
  </ds:schemaRefs>
</ds:datastoreItem>
</file>

<file path=customXml/itemProps3.xml><?xml version="1.0" encoding="utf-8"?>
<ds:datastoreItem xmlns:ds="http://schemas.openxmlformats.org/officeDocument/2006/customXml" ds:itemID="{35825F49-A0B0-4B84-9173-9C130A1A6A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225faf-0d15-43dc-b0d3-949d76b83189"/>
    <ds:schemaRef ds:uri="85009109-077a-450e-82c0-9072b8164e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Photo montage presentation</Template>
  <TotalTime>0</TotalTime>
  <Words>1137</Words>
  <Application>Microsoft Office PowerPoint</Application>
  <PresentationFormat>Widescreen</PresentationFormat>
  <Paragraphs>67</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Bookman Old Style</vt:lpstr>
      <vt:lpstr>Calibri</vt:lpstr>
      <vt:lpstr>Corbel</vt:lpstr>
      <vt:lpstr>Times New Roman</vt:lpstr>
      <vt:lpstr>Office Theme</vt:lpstr>
      <vt:lpstr>Hebrews 13</vt:lpstr>
      <vt:lpstr>I. Vs 7: Remember</vt:lpstr>
      <vt:lpstr>Video slide</vt:lpstr>
      <vt:lpstr>I. Vs 7: Remember</vt:lpstr>
      <vt:lpstr>Video slide</vt:lpstr>
      <vt:lpstr>II. Follow.</vt:lpstr>
      <vt:lpstr>Video slide</vt:lpstr>
      <vt:lpstr>Video slide</vt:lpstr>
      <vt:lpstr>II. Follow</vt:lpstr>
      <vt:lpstr>Video slide</vt:lpstr>
      <vt:lpstr>III. Obey.</vt:lpstr>
      <vt:lpstr>Video slide</vt:lpstr>
      <vt:lpstr>Video slide</vt:lpstr>
      <vt:lpstr>Video slide</vt:lpstr>
      <vt:lpstr>Pastors beware!</vt:lpstr>
      <vt:lpstr>Video slide</vt:lpstr>
      <vt:lpstr>IV. Pray!</vt:lpstr>
      <vt:lpstr>V. Salute!</vt:lpstr>
      <vt:lpstr>V. Salute Mike Reneau.</vt:lpstr>
      <vt:lpstr>Hebrews 13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2018-12-14T19:03:37Z</dcterms:created>
  <dcterms:modified xsi:type="dcterms:W3CDTF">2018-12-16T13:34:47Z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0x010100FF94DB5F43F29D49A6E8E0828CE3107F</vt:lpwstr>
  </property>
</Properties>
</file>